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747" r:id="rId1"/>
    <p:sldMasterId id="2147483824" r:id="rId2"/>
  </p:sldMasterIdLst>
  <p:notesMasterIdLst>
    <p:notesMasterId r:id="rId15"/>
  </p:notesMasterIdLst>
  <p:handoutMasterIdLst>
    <p:handoutMasterId r:id="rId16"/>
  </p:handoutMasterIdLst>
  <p:sldIdLst>
    <p:sldId id="746" r:id="rId3"/>
    <p:sldId id="833" r:id="rId4"/>
    <p:sldId id="834" r:id="rId5"/>
    <p:sldId id="835" r:id="rId6"/>
    <p:sldId id="836" r:id="rId7"/>
    <p:sldId id="839" r:id="rId8"/>
    <p:sldId id="841" r:id="rId9"/>
    <p:sldId id="842" r:id="rId10"/>
    <p:sldId id="843" r:id="rId11"/>
    <p:sldId id="844" r:id="rId12"/>
    <p:sldId id="838" r:id="rId13"/>
    <p:sldId id="812" r:id="rId14"/>
  </p:sldIdLst>
  <p:sldSz cx="12192000" cy="6858000"/>
  <p:notesSz cx="6950075" cy="9236075"/>
  <p:defaultTextStyle>
    <a:defPPr>
      <a:defRPr lang="en-IN"/>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inoth N1" initials="VN" lastIdx="1" clrIdx="0">
    <p:extLst>
      <p:ext uri="{19B8F6BF-5375-455C-9EA6-DF929625EA0E}">
        <p15:presenceInfo xmlns:p15="http://schemas.microsoft.com/office/powerpoint/2012/main" userId="S-1-5-21-1220945662-606747145-725345543-681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005BAA"/>
    <a:srgbClr val="D6EEF6"/>
    <a:srgbClr val="939393"/>
    <a:srgbClr val="FCCA79"/>
    <a:srgbClr val="FFFDFA"/>
    <a:srgbClr val="FFEAC9"/>
    <a:srgbClr val="52C3CB"/>
    <a:srgbClr val="FFE4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2902" autoAdjust="0"/>
  </p:normalViewPr>
  <p:slideViewPr>
    <p:cSldViewPr>
      <p:cViewPr varScale="1">
        <p:scale>
          <a:sx n="88" d="100"/>
          <a:sy n="88" d="100"/>
        </p:scale>
        <p:origin x="494" y="62"/>
      </p:cViewPr>
      <p:guideLst>
        <p:guide orient="horz" pos="2160"/>
        <p:guide pos="3840"/>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6.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81098" tIns="40550" rIns="81098" bIns="40550" rtlCol="0"/>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3" name="Date Placeholder 2"/>
          <p:cNvSpPr>
            <a:spLocks noGrp="1"/>
          </p:cNvSpPr>
          <p:nvPr>
            <p:ph type="dt" sz="quarter" idx="1"/>
          </p:nvPr>
        </p:nvSpPr>
        <p:spPr>
          <a:xfrm>
            <a:off x="3937000" y="0"/>
            <a:ext cx="3011488" cy="461963"/>
          </a:xfrm>
          <a:prstGeom prst="rect">
            <a:avLst/>
          </a:prstGeom>
        </p:spPr>
        <p:txBody>
          <a:bodyPr vert="horz" lIns="81098" tIns="40550" rIns="81098" bIns="40550" rtlCol="0"/>
          <a:lstStyle>
            <a:lvl1pPr algn="r" eaLnBrk="1" fontAlgn="auto" hangingPunct="1">
              <a:spcBef>
                <a:spcPts val="0"/>
              </a:spcBef>
              <a:spcAft>
                <a:spcPts val="0"/>
              </a:spcAft>
              <a:defRPr sz="1100">
                <a:latin typeface="+mn-lt"/>
                <a:cs typeface="+mn-cs"/>
              </a:defRPr>
            </a:lvl1pPr>
          </a:lstStyle>
          <a:p>
            <a:pPr>
              <a:defRPr/>
            </a:pPr>
            <a:fld id="{61F8C44D-6CD1-4DE4-A518-789F46B62734}" type="datetimeFigureOut">
              <a:rPr lang="en-US"/>
              <a:pPr>
                <a:defRPr/>
              </a:pPr>
              <a:t>11/7/2021</a:t>
            </a:fld>
            <a:endParaRPr lang="en-US" dirty="0"/>
          </a:p>
        </p:txBody>
      </p:sp>
      <p:sp>
        <p:nvSpPr>
          <p:cNvPr id="4" name="Footer Placeholder 3"/>
          <p:cNvSpPr>
            <a:spLocks noGrp="1"/>
          </p:cNvSpPr>
          <p:nvPr>
            <p:ph type="ftr" sz="quarter" idx="2"/>
          </p:nvPr>
        </p:nvSpPr>
        <p:spPr>
          <a:xfrm>
            <a:off x="0" y="8772525"/>
            <a:ext cx="3011488" cy="461963"/>
          </a:xfrm>
          <a:prstGeom prst="rect">
            <a:avLst/>
          </a:prstGeom>
        </p:spPr>
        <p:txBody>
          <a:bodyPr vert="horz" lIns="81098" tIns="40550" rIns="81098" bIns="40550" rtlCol="0" anchor="b"/>
          <a:lstStyle>
            <a:lvl1pPr algn="l" eaLnBrk="1" fontAlgn="auto" hangingPunct="1">
              <a:spcBef>
                <a:spcPts val="0"/>
              </a:spcBef>
              <a:spcAft>
                <a:spcPts val="0"/>
              </a:spcAft>
              <a:defRPr sz="1100" dirty="0">
                <a:latin typeface="+mn-lt"/>
                <a:cs typeface="+mn-cs"/>
              </a:defRPr>
            </a:lvl1pPr>
          </a:lstStyle>
          <a:p>
            <a:pPr>
              <a:defRPr/>
            </a:pPr>
            <a:endParaRPr lang="en-US"/>
          </a:p>
        </p:txBody>
      </p:sp>
    </p:spTree>
    <p:extLst>
      <p:ext uri="{BB962C8B-B14F-4D97-AF65-F5344CB8AC3E}">
        <p14:creationId xmlns:p14="http://schemas.microsoft.com/office/powerpoint/2010/main" val="32579091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eg>
</file>

<file path=ppt/media/image2.png>
</file>

<file path=ppt/media/image20.png>
</file>

<file path=ppt/media/image21.png>
</file>

<file path=ppt/media/image22.png>
</file>

<file path=ppt/media/image23.png>
</file>

<file path=ppt/media/image24.wmf>
</file>

<file path=ppt/media/image25.png>
</file>

<file path=ppt/media/image26.wmf>
</file>

<file path=ppt/media/image27.png>
</file>

<file path=ppt/media/image28.wmf>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488" cy="461963"/>
          </a:xfrm>
          <a:prstGeom prst="rect">
            <a:avLst/>
          </a:prstGeom>
        </p:spPr>
        <p:txBody>
          <a:bodyPr vert="horz" lIns="81098" tIns="40550" rIns="81098" bIns="40550" rtlCol="0"/>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3" name="Date Placeholder 2"/>
          <p:cNvSpPr>
            <a:spLocks noGrp="1"/>
          </p:cNvSpPr>
          <p:nvPr>
            <p:ph type="dt" idx="1"/>
          </p:nvPr>
        </p:nvSpPr>
        <p:spPr>
          <a:xfrm>
            <a:off x="3937000" y="0"/>
            <a:ext cx="3011488" cy="461963"/>
          </a:xfrm>
          <a:prstGeom prst="rect">
            <a:avLst/>
          </a:prstGeom>
        </p:spPr>
        <p:txBody>
          <a:bodyPr vert="horz" lIns="81098" tIns="40550" rIns="81098" bIns="40550" rtlCol="0"/>
          <a:lstStyle>
            <a:lvl1pPr algn="r" eaLnBrk="1" fontAlgn="auto" hangingPunct="1">
              <a:spcBef>
                <a:spcPts val="0"/>
              </a:spcBef>
              <a:spcAft>
                <a:spcPts val="0"/>
              </a:spcAft>
              <a:defRPr sz="1100">
                <a:latin typeface="+mn-lt"/>
                <a:cs typeface="+mn-cs"/>
              </a:defRPr>
            </a:lvl1pPr>
          </a:lstStyle>
          <a:p>
            <a:pPr>
              <a:defRPr/>
            </a:pPr>
            <a:fld id="{76C22F21-875A-403D-A9EE-D37F2824C57D}" type="datetimeFigureOut">
              <a:rPr lang="en-US"/>
              <a:pPr>
                <a:defRPr/>
              </a:pPr>
              <a:t>11/7/2021</a:t>
            </a:fld>
            <a:endParaRPr lang="en-US" dirty="0"/>
          </a:p>
        </p:txBody>
      </p:sp>
      <p:sp>
        <p:nvSpPr>
          <p:cNvPr id="4" name="Slide Image Placeholder 3"/>
          <p:cNvSpPr>
            <a:spLocks noGrp="1" noRot="1" noChangeAspect="1"/>
          </p:cNvSpPr>
          <p:nvPr>
            <p:ph type="sldImg" idx="2"/>
          </p:nvPr>
        </p:nvSpPr>
        <p:spPr>
          <a:xfrm>
            <a:off x="396875" y="693738"/>
            <a:ext cx="6156325" cy="3462337"/>
          </a:xfrm>
          <a:prstGeom prst="rect">
            <a:avLst/>
          </a:prstGeom>
          <a:noFill/>
          <a:ln w="12700">
            <a:solidFill>
              <a:prstClr val="black"/>
            </a:solidFill>
          </a:ln>
        </p:spPr>
        <p:txBody>
          <a:bodyPr vert="horz" lIns="81098" tIns="40550" rIns="81098" bIns="40550" rtlCol="0" anchor="ctr"/>
          <a:lstStyle/>
          <a:p>
            <a:pPr lvl="0"/>
            <a:endParaRPr lang="en-US" noProof="0" dirty="0"/>
          </a:p>
        </p:txBody>
      </p:sp>
      <p:sp>
        <p:nvSpPr>
          <p:cNvPr id="5" name="Notes Placeholder 4"/>
          <p:cNvSpPr>
            <a:spLocks noGrp="1"/>
          </p:cNvSpPr>
          <p:nvPr>
            <p:ph type="body" sz="quarter" idx="3"/>
          </p:nvPr>
        </p:nvSpPr>
        <p:spPr>
          <a:xfrm>
            <a:off x="695325" y="4387850"/>
            <a:ext cx="5559425" cy="4156075"/>
          </a:xfrm>
          <a:prstGeom prst="rect">
            <a:avLst/>
          </a:prstGeom>
        </p:spPr>
        <p:txBody>
          <a:bodyPr vert="horz" lIns="81098" tIns="40550" rIns="81098" bIns="4055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72525"/>
            <a:ext cx="3011488" cy="461963"/>
          </a:xfrm>
          <a:prstGeom prst="rect">
            <a:avLst/>
          </a:prstGeom>
        </p:spPr>
        <p:txBody>
          <a:bodyPr vert="horz" lIns="81098" tIns="40550" rIns="81098" bIns="40550" rtlCol="0" anchor="b"/>
          <a:lstStyle>
            <a:lvl1pPr algn="l" eaLnBrk="1" fontAlgn="auto" hangingPunct="1">
              <a:spcBef>
                <a:spcPts val="0"/>
              </a:spcBef>
              <a:spcAft>
                <a:spcPts val="0"/>
              </a:spcAft>
              <a:defRPr sz="1100" dirty="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937000" y="8772525"/>
            <a:ext cx="3011488" cy="461963"/>
          </a:xfrm>
          <a:prstGeom prst="rect">
            <a:avLst/>
          </a:prstGeom>
        </p:spPr>
        <p:txBody>
          <a:bodyPr vert="horz" lIns="81098" tIns="40550" rIns="81098" bIns="40550" rtlCol="0" anchor="b"/>
          <a:lstStyle>
            <a:lvl1pPr algn="r" eaLnBrk="1" fontAlgn="auto" hangingPunct="1">
              <a:spcBef>
                <a:spcPts val="0"/>
              </a:spcBef>
              <a:spcAft>
                <a:spcPts val="0"/>
              </a:spcAft>
              <a:defRPr sz="1100">
                <a:latin typeface="+mn-lt"/>
                <a:cs typeface="+mn-cs"/>
              </a:defRPr>
            </a:lvl1pPr>
          </a:lstStyle>
          <a:p>
            <a:pPr>
              <a:defRPr/>
            </a:pPr>
            <a:fld id="{8985C9ED-B0B6-438A-81C6-E9CBBE311D0C}" type="slidenum">
              <a:rPr lang="en-US"/>
              <a:pPr>
                <a:defRPr/>
              </a:pPr>
              <a:t>‹#›</a:t>
            </a:fld>
            <a:endParaRPr lang="en-US" dirty="0"/>
          </a:p>
        </p:txBody>
      </p:sp>
    </p:spTree>
    <p:extLst>
      <p:ext uri="{BB962C8B-B14F-4D97-AF65-F5344CB8AC3E}">
        <p14:creationId xmlns:p14="http://schemas.microsoft.com/office/powerpoint/2010/main" val="11957714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3200" algn="l" defTabSz="913765" rtl="0" eaLnBrk="1" latinLnBrk="0" hangingPunct="1">
      <a:defRPr sz="1200" kern="1200">
        <a:solidFill>
          <a:schemeClr val="tx1"/>
        </a:solidFill>
        <a:latin typeface="+mn-lt"/>
        <a:ea typeface="+mn-ea"/>
        <a:cs typeface="+mn-cs"/>
      </a:defRPr>
    </a:lvl7pPr>
    <a:lvl8pPr marL="3200400" algn="l" defTabSz="913765" rtl="0" eaLnBrk="1" latinLnBrk="0" hangingPunct="1">
      <a:defRPr sz="1200" kern="1200">
        <a:solidFill>
          <a:schemeClr val="tx1"/>
        </a:solidFill>
        <a:latin typeface="+mn-lt"/>
        <a:ea typeface="+mn-ea"/>
        <a:cs typeface="+mn-cs"/>
      </a:defRPr>
    </a:lvl8pPr>
    <a:lvl9pPr marL="3657600"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a:lstStyle/>
          <a:p>
            <a:pPr>
              <a:defRPr/>
            </a:pPr>
            <a:r>
              <a:rPr lang="en-IN" b="1" dirty="0"/>
              <a:t>Talking points:</a:t>
            </a:r>
          </a:p>
          <a:p>
            <a:pPr>
              <a:defRPr/>
            </a:pPr>
            <a:endParaRPr lang="en-IN" dirty="0"/>
          </a:p>
          <a:p>
            <a:pPr>
              <a:defRPr/>
            </a:pPr>
            <a:r>
              <a:rPr lang="en-IN" dirty="0"/>
              <a:t>We have built QuEST over the last 21 years as a aspiration driven organization. We continue to push the boundaries, create new frontiers across multiple safety critical and hi-tech industries we serve. We do this by offering our Customers a range of Services and Solutions and engagement models that spans – Engineering, Enterprise solutions, Operations, Supply Chain and Technology enabled solutions covering the complete product lifecycle.  </a:t>
            </a:r>
          </a:p>
          <a:p>
            <a:pPr>
              <a:defRPr/>
            </a:pPr>
            <a:endParaRPr lang="en-IN" dirty="0"/>
          </a:p>
          <a:p>
            <a:pPr>
              <a:defRPr/>
            </a:pPr>
            <a:r>
              <a:rPr lang="en-IN" dirty="0"/>
              <a:t>As such, </a:t>
            </a:r>
            <a:r>
              <a:rPr lang="en-IN" dirty="0" err="1"/>
              <a:t>QuEST</a:t>
            </a:r>
            <a:r>
              <a:rPr lang="en-IN" dirty="0"/>
              <a:t> is a Leading Global Product Engineering and Lifecycle Services Company</a:t>
            </a:r>
          </a:p>
          <a:p>
            <a:pPr>
              <a:defRPr/>
            </a:pPr>
            <a:endParaRPr lang="en-IN" dirty="0"/>
          </a:p>
          <a:p>
            <a:pPr>
              <a:defRPr/>
            </a:pPr>
            <a:r>
              <a:rPr lang="en-IN" dirty="0"/>
              <a:t>In this presentation we will cover 3 aspects of QuEST.</a:t>
            </a:r>
          </a:p>
          <a:p>
            <a:pPr>
              <a:defRPr/>
            </a:pPr>
            <a:endParaRPr lang="en-IN" dirty="0"/>
          </a:p>
          <a:p>
            <a:pPr marL="228600" indent="-228600">
              <a:buFontTx/>
              <a:buAutoNum type="arabicPeriod"/>
              <a:defRPr/>
            </a:pPr>
            <a:r>
              <a:rPr lang="en-IN" dirty="0"/>
              <a:t>WHO we are, WHAT we do and for WHOM, and why we are in business – our purpose </a:t>
            </a:r>
          </a:p>
          <a:p>
            <a:pPr marL="228600" indent="-228600">
              <a:buFontTx/>
              <a:buAutoNum type="arabicPeriod"/>
              <a:defRPr/>
            </a:pPr>
            <a:r>
              <a:rPr lang="en-IN" dirty="0"/>
              <a:t>Then we move on to HOW we engage with Customers</a:t>
            </a:r>
          </a:p>
          <a:p>
            <a:pPr marL="228600" indent="-228600">
              <a:buFontTx/>
              <a:buAutoNum type="arabicPeriod"/>
              <a:defRPr/>
            </a:pPr>
            <a:r>
              <a:rPr lang="en-IN" dirty="0"/>
              <a:t>Finally we will cover HOW we are different and can add unique value to you and help you “Create the Frontier”</a:t>
            </a:r>
          </a:p>
          <a:p>
            <a:pPr>
              <a:defRPr/>
            </a:pPr>
            <a:endParaRPr lang="en-IN" dirty="0"/>
          </a:p>
        </p:txBody>
      </p:sp>
      <p:sp>
        <p:nvSpPr>
          <p:cNvPr id="4" name="Slide Number Placeholder 3"/>
          <p:cNvSpPr>
            <a:spLocks noGrp="1"/>
          </p:cNvSpPr>
          <p:nvPr>
            <p:ph type="sldNum" sz="quarter" idx="5"/>
          </p:nvPr>
        </p:nvSpPr>
        <p:spPr/>
        <p:txBody>
          <a:bodyPr/>
          <a:lstStyle/>
          <a:p>
            <a:pPr>
              <a:defRPr/>
            </a:pPr>
            <a:fld id="{EE4BED93-8225-4AF2-87D8-7E6C0758E14E}" type="slidenum">
              <a:rPr lang="en-US" smtClean="0"/>
              <a:pPr>
                <a:defRPr/>
              </a:pPr>
              <a:t>1</a:t>
            </a:fld>
            <a:endParaRPr lang="en-US" dirty="0"/>
          </a:p>
        </p:txBody>
      </p:sp>
    </p:spTree>
    <p:extLst>
      <p:ext uri="{BB962C8B-B14F-4D97-AF65-F5344CB8AC3E}">
        <p14:creationId xmlns:p14="http://schemas.microsoft.com/office/powerpoint/2010/main" val="40031021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hyperlink" Target="https://www.linkedin.com/company/quest-global/" TargetMode="External"/><Relationship Id="rId7" Type="http://schemas.openxmlformats.org/officeDocument/2006/relationships/hyperlink" Target="https://www.quest-global.com/" TargetMode="External"/><Relationship Id="rId12"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12.png"/><Relationship Id="rId11" Type="http://schemas.openxmlformats.org/officeDocument/2006/relationships/hyperlink" Target="https://www.instagram.com/questglobal/" TargetMode="External"/><Relationship Id="rId5" Type="http://schemas.openxmlformats.org/officeDocument/2006/relationships/hyperlink" Target="https://twitter.com/QuEST_Global" TargetMode="External"/><Relationship Id="rId10" Type="http://schemas.openxmlformats.org/officeDocument/2006/relationships/image" Target="../media/image14.png"/><Relationship Id="rId4" Type="http://schemas.openxmlformats.org/officeDocument/2006/relationships/image" Target="../media/image11.png"/><Relationship Id="rId9" Type="http://schemas.openxmlformats.org/officeDocument/2006/relationships/hyperlink" Target="https://www.facebook.com/QuESTGlobal/"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9.jpeg"/><Relationship Id="rId1" Type="http://schemas.openxmlformats.org/officeDocument/2006/relationships/slideMaster" Target="../slideMasters/slideMaster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QuEST Corporate">
    <p:spTree>
      <p:nvGrpSpPr>
        <p:cNvPr id="1" name=""/>
        <p:cNvGrpSpPr/>
        <p:nvPr/>
      </p:nvGrpSpPr>
      <p:grpSpPr>
        <a:xfrm>
          <a:off x="0" y="0"/>
          <a:ext cx="0" cy="0"/>
          <a:chOff x="0" y="0"/>
          <a:chExt cx="0" cy="0"/>
        </a:xfrm>
      </p:grpSpPr>
      <p:pic>
        <p:nvPicPr>
          <p:cNvPr id="8"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8"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6350" y="5924128"/>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grpSp>
        <p:nvGrpSpPr>
          <p:cNvPr id="12" name="Group 21"/>
          <p:cNvGrpSpPr>
            <a:grpSpLocks/>
          </p:cNvGrpSpPr>
          <p:nvPr/>
        </p:nvGrpSpPr>
        <p:grpSpPr bwMode="auto">
          <a:xfrm>
            <a:off x="838200" y="3709988"/>
            <a:ext cx="914400" cy="176212"/>
            <a:chOff x="1201081" y="3724268"/>
            <a:chExt cx="3073432" cy="0"/>
          </a:xfrm>
        </p:grpSpPr>
        <p:cxnSp>
          <p:nvCxnSpPr>
            <p:cNvPr id="13" name="Straight Connector 12"/>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62000" y="2871782"/>
            <a:ext cx="44958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6" name="Text Placeholder 5"/>
          <p:cNvSpPr>
            <a:spLocks noGrp="1"/>
          </p:cNvSpPr>
          <p:nvPr>
            <p:ph type="body" sz="quarter" idx="15"/>
          </p:nvPr>
        </p:nvSpPr>
        <p:spPr>
          <a:xfrm>
            <a:off x="762000" y="3965017"/>
            <a:ext cx="4495800" cy="558884"/>
          </a:xfrm>
        </p:spPr>
        <p:txBody>
          <a:bodyPr anchor="ctr"/>
          <a:lstStyle>
            <a:lvl1pPr marL="0" indent="0">
              <a:buNone/>
              <a:defRPr sz="2800" i="0">
                <a:solidFill>
                  <a:schemeClr val="tx1"/>
                </a:solidFill>
              </a:defRPr>
            </a:lvl1pPr>
          </a:lstStyle>
          <a:p>
            <a:pPr lvl="0"/>
            <a:r>
              <a:rPr lang="en-US"/>
              <a:t>Click to edit Master text styles</a:t>
            </a:r>
          </a:p>
        </p:txBody>
      </p:sp>
      <p:sp>
        <p:nvSpPr>
          <p:cNvPr id="16" name="Rectangle 15"/>
          <p:cNvSpPr/>
          <p:nvPr userDrawn="1"/>
        </p:nvSpPr>
        <p:spPr>
          <a:xfrm>
            <a:off x="1299029" y="6369477"/>
            <a:ext cx="9593943" cy="400110"/>
          </a:xfrm>
          <a:prstGeom prst="rect">
            <a:avLst/>
          </a:prstGeom>
        </p:spPr>
        <p:txBody>
          <a:bodyPr wrap="square">
            <a:spAutoFit/>
          </a:bodyPr>
          <a:lstStyle/>
          <a:p>
            <a:pPr algn="ctr"/>
            <a:r>
              <a:rPr lang="en-US" sz="1000" b="0" dirty="0">
                <a:solidFill>
                  <a:schemeClr val="bg2">
                    <a:lumMod val="50000"/>
                  </a:schemeClr>
                </a:solidFill>
                <a:latin typeface="Arial" panose="020B0604020202020204" pitchFamily="34" charset="0"/>
                <a:cs typeface="Arial" panose="020B0604020202020204" pitchFamily="34" charset="0"/>
              </a:rPr>
              <a:t>© 2021 QuEST Global Services Pte Ltd. The information in this document is the property of </a:t>
            </a:r>
            <a:r>
              <a:rPr lang="en-US" sz="1000" b="0" dirty="0" err="1">
                <a:solidFill>
                  <a:schemeClr val="bg2">
                    <a:lumMod val="50000"/>
                  </a:schemeClr>
                </a:solidFill>
                <a:latin typeface="Arial" panose="020B0604020202020204" pitchFamily="34" charset="0"/>
                <a:cs typeface="Arial" panose="020B0604020202020204" pitchFamily="34" charset="0"/>
              </a:rPr>
              <a:t>QuEST</a:t>
            </a:r>
            <a:r>
              <a:rPr lang="en-US" sz="1000" b="0" dirty="0">
                <a:solidFill>
                  <a:schemeClr val="bg2">
                    <a:lumMod val="50000"/>
                  </a:schemeClr>
                </a:solidFill>
                <a:latin typeface="Arial" panose="020B0604020202020204" pitchFamily="34" charset="0"/>
                <a:cs typeface="Arial" panose="020B0604020202020204" pitchFamily="34" charset="0"/>
              </a:rPr>
              <a:t> Global Services </a:t>
            </a:r>
            <a:r>
              <a:rPr lang="en-US" sz="1000" b="0" dirty="0" err="1">
                <a:solidFill>
                  <a:schemeClr val="bg2">
                    <a:lumMod val="50000"/>
                  </a:schemeClr>
                </a:solidFill>
                <a:latin typeface="Arial" panose="020B0604020202020204" pitchFamily="34" charset="0"/>
                <a:cs typeface="Arial" panose="020B0604020202020204" pitchFamily="34" charset="0"/>
              </a:rPr>
              <a:t>Pte</a:t>
            </a:r>
            <a:r>
              <a:rPr lang="en-US" sz="1000" b="0" dirty="0">
                <a:solidFill>
                  <a:schemeClr val="bg2">
                    <a:lumMod val="50000"/>
                  </a:schemeClr>
                </a:solidFill>
                <a:latin typeface="Arial" panose="020B0604020202020204" pitchFamily="34" charset="0"/>
                <a:cs typeface="Arial" panose="020B0604020202020204" pitchFamily="34" charset="0"/>
              </a:rPr>
              <a:t> Ltd. and may not be copied or communicated </a:t>
            </a:r>
          </a:p>
          <a:p>
            <a:pPr algn="ctr"/>
            <a:r>
              <a:rPr lang="en-US" sz="1000" b="0" dirty="0">
                <a:solidFill>
                  <a:schemeClr val="bg2">
                    <a:lumMod val="50000"/>
                  </a:schemeClr>
                </a:solidFill>
                <a:latin typeface="Arial" panose="020B0604020202020204" pitchFamily="34" charset="0"/>
                <a:cs typeface="Arial" panose="020B0604020202020204" pitchFamily="34" charset="0"/>
              </a:rPr>
              <a:t>to a third party or used for any purpose other than that for which it is supplied without the written consent of </a:t>
            </a:r>
            <a:r>
              <a:rPr lang="en-US" sz="1000" b="0" dirty="0" err="1">
                <a:solidFill>
                  <a:schemeClr val="bg2">
                    <a:lumMod val="50000"/>
                  </a:schemeClr>
                </a:solidFill>
                <a:latin typeface="Arial" panose="020B0604020202020204" pitchFamily="34" charset="0"/>
                <a:cs typeface="Arial" panose="020B0604020202020204" pitchFamily="34" charset="0"/>
              </a:rPr>
              <a:t>QuEST</a:t>
            </a:r>
            <a:r>
              <a:rPr lang="en-US" sz="1000" b="0" dirty="0">
                <a:solidFill>
                  <a:schemeClr val="bg2">
                    <a:lumMod val="50000"/>
                  </a:schemeClr>
                </a:solidFill>
                <a:latin typeface="Arial" panose="020B0604020202020204" pitchFamily="34" charset="0"/>
                <a:cs typeface="Arial" panose="020B0604020202020204" pitchFamily="34" charset="0"/>
              </a:rPr>
              <a:t> Global Services </a:t>
            </a:r>
            <a:r>
              <a:rPr lang="en-US" sz="1000" b="0" dirty="0" err="1">
                <a:solidFill>
                  <a:schemeClr val="bg2">
                    <a:lumMod val="50000"/>
                  </a:schemeClr>
                </a:solidFill>
                <a:latin typeface="Arial" panose="020B0604020202020204" pitchFamily="34" charset="0"/>
                <a:cs typeface="Arial" panose="020B0604020202020204" pitchFamily="34" charset="0"/>
              </a:rPr>
              <a:t>Pte</a:t>
            </a:r>
            <a:r>
              <a:rPr lang="en-US" sz="1000" b="0" dirty="0">
                <a:solidFill>
                  <a:schemeClr val="bg2">
                    <a:lumMod val="50000"/>
                  </a:schemeClr>
                </a:solidFill>
                <a:latin typeface="Arial" panose="020B0604020202020204" pitchFamily="34" charset="0"/>
                <a:cs typeface="Arial" panose="020B0604020202020204" pitchFamily="34" charset="0"/>
              </a:rPr>
              <a:t> Ltd.</a:t>
            </a:r>
          </a:p>
        </p:txBody>
      </p:sp>
      <p:pic>
        <p:nvPicPr>
          <p:cNvPr id="18" name="Picture 1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15880" y="1300913"/>
            <a:ext cx="6928339" cy="4494299"/>
          </a:xfrm>
          <a:prstGeom prst="rect">
            <a:avLst/>
          </a:prstGeom>
        </p:spPr>
      </p:pic>
    </p:spTree>
    <p:extLst>
      <p:ext uri="{BB962C8B-B14F-4D97-AF65-F5344CB8AC3E}">
        <p14:creationId xmlns:p14="http://schemas.microsoft.com/office/powerpoint/2010/main" val="2887436717"/>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68BC95B1-6D0B-45D1-B43D-4AE1AD1C7EFB}"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713984268"/>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cxnSp>
        <p:nvCxnSpPr>
          <p:cNvPr id="24" name="Straight Connector 23"/>
          <p:cNvCxnSpPr/>
          <p:nvPr/>
        </p:nvCxnSpPr>
        <p:spPr>
          <a:xfrm>
            <a:off x="342900" y="4357688"/>
            <a:ext cx="4164013" cy="0"/>
          </a:xfrm>
          <a:prstGeom prst="line">
            <a:avLst/>
          </a:prstGeom>
          <a:ln w="6350">
            <a:solidFill>
              <a:srgbClr val="4B5E45"/>
            </a:solidFill>
            <a:prstDash val="sysDash"/>
          </a:ln>
        </p:spPr>
        <p:style>
          <a:lnRef idx="1">
            <a:schemeClr val="accent1"/>
          </a:lnRef>
          <a:fillRef idx="0">
            <a:schemeClr val="accent1"/>
          </a:fillRef>
          <a:effectRef idx="0">
            <a:schemeClr val="accent1"/>
          </a:effectRef>
          <a:fontRef idx="minor">
            <a:schemeClr val="tx1"/>
          </a:fontRef>
        </p:style>
      </p:cxnSp>
      <p:sp>
        <p:nvSpPr>
          <p:cNvPr id="9" name="Content Placeholder 8"/>
          <p:cNvSpPr>
            <a:spLocks noGrp="1"/>
          </p:cNvSpPr>
          <p:nvPr>
            <p:ph sz="quarter" idx="31"/>
          </p:nvPr>
        </p:nvSpPr>
        <p:spPr>
          <a:xfrm>
            <a:off x="9197904" y="3657600"/>
            <a:ext cx="2590800" cy="2614103"/>
          </a:xfrm>
          <a:solidFill>
            <a:srgbClr val="D6EEF6"/>
          </a:solidFill>
        </p:spPr>
        <p:txBody>
          <a:bodyPr anchor="ctr"/>
          <a:lstStyle>
            <a:lvl1pPr marL="0" indent="0" algn="ctr">
              <a:buFontTx/>
              <a:buNone/>
              <a:defRPr lang="en-US" sz="400" b="0" kern="1200" baseline="0" dirty="0" smtClean="0">
                <a:solidFill>
                  <a:schemeClr val="tx1"/>
                </a:solidFill>
                <a:latin typeface="+mj-lt"/>
                <a:ea typeface="+mn-ea"/>
                <a:cs typeface="Arial" panose="020B0604020202020204" pitchFamily="34" charset="0"/>
              </a:defRPr>
            </a:lvl1pPr>
            <a:lvl2pPr marL="341313" indent="0">
              <a:buNone/>
              <a:defRPr sz="400">
                <a:latin typeface="+mj-lt"/>
              </a:defRPr>
            </a:lvl2pPr>
            <a:lvl3pPr marL="684212" indent="0">
              <a:buNone/>
              <a:defRPr sz="400">
                <a:latin typeface="+mj-lt"/>
              </a:defRPr>
            </a:lvl3pPr>
            <a:lvl4pPr marL="914400" indent="0">
              <a:buNone/>
              <a:defRPr sz="400">
                <a:latin typeface="+mj-lt"/>
              </a:defRPr>
            </a:lvl4pPr>
            <a:lvl5pPr marL="1144587" indent="0">
              <a:buNone/>
              <a:defRPr sz="400">
                <a:latin typeface="+mj-lt"/>
              </a:defRPr>
            </a:lvl5pPr>
          </a:lstStyle>
          <a:p>
            <a:pPr lvl="0"/>
            <a:r>
              <a:rPr lang="en-US"/>
              <a:t>Click to edit Master text styles</a:t>
            </a:r>
          </a:p>
        </p:txBody>
      </p:sp>
      <p:sp>
        <p:nvSpPr>
          <p:cNvPr id="7" name="Picture Placeholder 6"/>
          <p:cNvSpPr>
            <a:spLocks noGrp="1"/>
          </p:cNvSpPr>
          <p:nvPr>
            <p:ph type="pic" sz="quarter" idx="30"/>
          </p:nvPr>
        </p:nvSpPr>
        <p:spPr>
          <a:xfrm>
            <a:off x="9197904" y="1109786"/>
            <a:ext cx="2643773" cy="2563939"/>
          </a:xfrm>
          <a:blipFill>
            <a:blip r:embed="rId2"/>
            <a:stretch>
              <a:fillRect/>
            </a:stretch>
          </a:blipFill>
        </p:spPr>
        <p:txBody>
          <a:bodyPr anchor="ctr"/>
          <a:lstStyle>
            <a:lvl1pPr marL="0" indent="0" algn="ctr">
              <a:buNone/>
              <a:defRPr sz="400"/>
            </a:lvl1pPr>
          </a:lstStyle>
          <a:p>
            <a:pPr lvl="0"/>
            <a:r>
              <a:rPr lang="en-US" noProof="0"/>
              <a:t>Click icon to add picture</a:t>
            </a:r>
            <a:endParaRPr lang="en-IN" noProof="0" dirty="0"/>
          </a:p>
        </p:txBody>
      </p:sp>
      <p:sp>
        <p:nvSpPr>
          <p:cNvPr id="30" name="Text Placeholder 25"/>
          <p:cNvSpPr>
            <a:spLocks noGrp="1"/>
          </p:cNvSpPr>
          <p:nvPr>
            <p:ph type="body" sz="quarter" idx="14"/>
          </p:nvPr>
        </p:nvSpPr>
        <p:spPr>
          <a:xfrm>
            <a:off x="232611" y="4800600"/>
            <a:ext cx="4320665" cy="1143000"/>
          </a:xfrm>
        </p:spPr>
        <p:txBody>
          <a:bodyPr/>
          <a:lstStyle>
            <a:lvl1pPr marL="0" marR="0" indent="0" algn="l" defTabSz="914400" rtl="0" eaLnBrk="0" fontAlgn="auto" latinLnBrk="0" hangingPunct="0">
              <a:lnSpc>
                <a:spcPct val="100000"/>
              </a:lnSpc>
              <a:spcBef>
                <a:spcPts val="600"/>
              </a:spcBef>
              <a:spcAft>
                <a:spcPts val="0"/>
              </a:spcAft>
              <a:buClr>
                <a:schemeClr val="tx1">
                  <a:lumMod val="65000"/>
                  <a:lumOff val="35000"/>
                </a:schemeClr>
              </a:buClr>
              <a:buSzTx/>
              <a:buFont typeface="Arial" panose="020B0604020202020204" pitchFamily="34" charset="0"/>
              <a:buNone/>
              <a:tabLst/>
              <a:defRPr lang="en-US" sz="1100" b="1" kern="1200" dirty="0" smtClean="0">
                <a:solidFill>
                  <a:srgbClr val="1979AC"/>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p:txBody>
      </p:sp>
      <p:sp>
        <p:nvSpPr>
          <p:cNvPr id="31" name="Text Placeholder 25"/>
          <p:cNvSpPr>
            <a:spLocks noGrp="1"/>
          </p:cNvSpPr>
          <p:nvPr>
            <p:ph type="body" sz="quarter" idx="15"/>
          </p:nvPr>
        </p:nvSpPr>
        <p:spPr>
          <a:xfrm>
            <a:off x="232610" y="4420004"/>
            <a:ext cx="4320665" cy="381000"/>
          </a:xfrm>
        </p:spPr>
        <p:txBody>
          <a:bodyPr/>
          <a:lstStyle>
            <a:lvl1pPr marL="0" marR="0" indent="0" algn="just" defTabSz="914400" rtl="0" eaLnBrk="0" fontAlgn="auto" latinLnBrk="0" hangingPunct="0">
              <a:lnSpc>
                <a:spcPct val="100000"/>
              </a:lnSpc>
              <a:spcBef>
                <a:spcPts val="0"/>
              </a:spcBef>
              <a:spcAft>
                <a:spcPts val="0"/>
              </a:spcAft>
              <a:buClr>
                <a:schemeClr val="tx1">
                  <a:lumMod val="65000"/>
                  <a:lumOff val="35000"/>
                </a:schemeClr>
              </a:buClr>
              <a:buSzTx/>
              <a:buFont typeface="Arial" panose="020B0604020202020204" pitchFamily="34" charset="0"/>
              <a:buNone/>
              <a:tabLst/>
              <a:defRPr lang="en-US" sz="1400" i="1" kern="1200" dirty="0" smtClean="0">
                <a:solidFill>
                  <a:srgbClr val="4B5E45"/>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33" name="Text Placeholder 25"/>
          <p:cNvSpPr>
            <a:spLocks noGrp="1"/>
          </p:cNvSpPr>
          <p:nvPr>
            <p:ph type="body" sz="quarter" idx="17"/>
          </p:nvPr>
        </p:nvSpPr>
        <p:spPr>
          <a:xfrm>
            <a:off x="9432416" y="1619766"/>
            <a:ext cx="2217913" cy="1743572"/>
          </a:xfrm>
        </p:spPr>
        <p:txBody>
          <a:bodyPr/>
          <a:lstStyle>
            <a:lvl1pPr marL="144000" marR="0" indent="-14400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Char char="•"/>
              <a:tabLst/>
              <a:defRPr lang="en-US" sz="1000" b="1" kern="1200" baseline="0" dirty="0" smtClean="0">
                <a:solidFill>
                  <a:schemeClr val="bg1"/>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
        <p:nvSpPr>
          <p:cNvPr id="35" name="Picture Placeholder 34"/>
          <p:cNvSpPr>
            <a:spLocks noGrp="1"/>
          </p:cNvSpPr>
          <p:nvPr>
            <p:ph type="pic" sz="quarter" idx="18"/>
          </p:nvPr>
        </p:nvSpPr>
        <p:spPr>
          <a:xfrm>
            <a:off x="263168" y="1137811"/>
            <a:ext cx="4320664" cy="2621352"/>
          </a:xfrm>
          <a:solidFill>
            <a:schemeClr val="bg1">
              <a:lumMod val="95000"/>
            </a:schemeClr>
          </a:solidFill>
        </p:spPr>
        <p:txBody>
          <a:bodyPr anchor="ctr"/>
          <a:lstStyle>
            <a:lvl1pPr marL="0" indent="0" algn="ctr">
              <a:buNone/>
              <a:defRPr sz="1400"/>
            </a:lvl1pPr>
          </a:lstStyle>
          <a:p>
            <a:pPr lvl="0"/>
            <a:r>
              <a:rPr lang="en-US" noProof="0"/>
              <a:t>Click icon to add picture</a:t>
            </a:r>
            <a:endParaRPr lang="en-IN" noProof="0" dirty="0"/>
          </a:p>
        </p:txBody>
      </p:sp>
      <p:sp>
        <p:nvSpPr>
          <p:cNvPr id="38" name="Text Placeholder 25"/>
          <p:cNvSpPr>
            <a:spLocks noGrp="1"/>
          </p:cNvSpPr>
          <p:nvPr>
            <p:ph type="body" sz="quarter" idx="19"/>
          </p:nvPr>
        </p:nvSpPr>
        <p:spPr>
          <a:xfrm>
            <a:off x="5518758" y="1137810"/>
            <a:ext cx="3001399" cy="238063"/>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39" name="Text Placeholder 25"/>
          <p:cNvSpPr>
            <a:spLocks noGrp="1"/>
          </p:cNvSpPr>
          <p:nvPr>
            <p:ph type="body" sz="quarter" idx="20"/>
          </p:nvPr>
        </p:nvSpPr>
        <p:spPr>
          <a:xfrm>
            <a:off x="5518758" y="2461255"/>
            <a:ext cx="2995625" cy="280810"/>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0" name="Text Placeholder 25"/>
          <p:cNvSpPr>
            <a:spLocks noGrp="1"/>
          </p:cNvSpPr>
          <p:nvPr>
            <p:ph type="body" sz="quarter" idx="21"/>
          </p:nvPr>
        </p:nvSpPr>
        <p:spPr>
          <a:xfrm>
            <a:off x="5518758" y="4761823"/>
            <a:ext cx="2995625" cy="274375"/>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1" name="Text Placeholder 25"/>
          <p:cNvSpPr>
            <a:spLocks noGrp="1"/>
          </p:cNvSpPr>
          <p:nvPr>
            <p:ph type="body" sz="quarter" idx="22"/>
          </p:nvPr>
        </p:nvSpPr>
        <p:spPr>
          <a:xfrm>
            <a:off x="9769812" y="3810000"/>
            <a:ext cx="2018892" cy="283726"/>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tx1">
                    <a:lumMod val="65000"/>
                    <a:lumOff val="35000"/>
                  </a:schemeClr>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42" name="Text Placeholder 25"/>
          <p:cNvSpPr>
            <a:spLocks noGrp="1"/>
          </p:cNvSpPr>
          <p:nvPr>
            <p:ph type="body" sz="quarter" idx="23"/>
          </p:nvPr>
        </p:nvSpPr>
        <p:spPr>
          <a:xfrm>
            <a:off x="9765539" y="1271537"/>
            <a:ext cx="2023165" cy="262791"/>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200" b="1" kern="1200" baseline="0" dirty="0" smtClean="0">
                <a:solidFill>
                  <a:schemeClr val="bg1"/>
                </a:solidFill>
                <a:latin typeface="+mj-lt"/>
                <a:ea typeface="+mn-ea"/>
                <a:cs typeface="Arial" panose="020B0604020202020204" pitchFamily="34" charset="0"/>
              </a:defRPr>
            </a:lvl1pPr>
            <a:lvl2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a:p>
            <a:pPr lvl="1"/>
            <a:r>
              <a:rPr lang="en-US"/>
              <a:t>Second level</a:t>
            </a:r>
          </a:p>
        </p:txBody>
      </p:sp>
      <p:sp>
        <p:nvSpPr>
          <p:cNvPr id="43" name="Text Placeholder 25"/>
          <p:cNvSpPr>
            <a:spLocks noGrp="1"/>
          </p:cNvSpPr>
          <p:nvPr>
            <p:ph type="body" sz="quarter" idx="24"/>
          </p:nvPr>
        </p:nvSpPr>
        <p:spPr>
          <a:xfrm>
            <a:off x="232610" y="4037648"/>
            <a:ext cx="3016624" cy="305752"/>
          </a:xfrm>
        </p:spPr>
        <p:txBody>
          <a:bodyPr/>
          <a:lstStyle>
            <a:lvl1pPr marL="0" marR="0" indent="0" algn="l" defTabSz="914400" rtl="0" eaLnBrk="0" fontAlgn="auto" latinLnBrk="0" hangingPunct="0">
              <a:lnSpc>
                <a:spcPct val="100000"/>
              </a:lnSpc>
              <a:spcBef>
                <a:spcPts val="0"/>
              </a:spcBef>
              <a:spcAft>
                <a:spcPts val="0"/>
              </a:spcAft>
              <a:buClr>
                <a:schemeClr val="bg1"/>
              </a:buClr>
              <a:buSzTx/>
              <a:buFont typeface="Arial" panose="020B0604020202020204" pitchFamily="34" charset="0"/>
              <a:buNone/>
              <a:tabLst/>
              <a:defRPr lang="en-US" sz="1500" b="1" kern="1200" dirty="0" smtClean="0">
                <a:solidFill>
                  <a:srgbClr val="0099CC"/>
                </a:solidFill>
                <a:latin typeface="+mj-lt"/>
                <a:ea typeface="+mn-ea"/>
                <a:cs typeface="Arial" panose="020B0604020202020204" pitchFamily="34" charset="0"/>
              </a:defRPr>
            </a:lvl1pPr>
            <a:lvl2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2pPr>
            <a:lvl3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3pPr>
            <a:lvl4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US" sz="1000" kern="1200" dirty="0" smtClean="0">
                <a:solidFill>
                  <a:schemeClr val="tx1">
                    <a:lumMod val="65000"/>
                    <a:lumOff val="35000"/>
                  </a:schemeClr>
                </a:solidFill>
                <a:latin typeface="+mj-lt"/>
                <a:ea typeface="+mn-ea"/>
                <a:cs typeface="Arial" panose="020B0604020202020204" pitchFamily="34" charset="0"/>
              </a:defRPr>
            </a:lvl4pPr>
            <a:lvl5pPr marL="108000" indent="-108000" algn="l" rtl="0" fontAlgn="auto">
              <a:spcBef>
                <a:spcPts val="400"/>
              </a:spcBef>
              <a:spcAft>
                <a:spcPts val="0"/>
              </a:spcAft>
              <a:buClr>
                <a:schemeClr val="tx1">
                  <a:lumMod val="65000"/>
                  <a:lumOff val="35000"/>
                </a:schemeClr>
              </a:buClr>
              <a:buFont typeface="Arial" panose="020B0604020202020204" pitchFamily="34" charset="0"/>
              <a:buChar char="•"/>
              <a:defRPr lang="en-IN" sz="1000" kern="1200" dirty="0">
                <a:solidFill>
                  <a:schemeClr val="tx1">
                    <a:lumMod val="65000"/>
                    <a:lumOff val="35000"/>
                  </a:schemeClr>
                </a:solidFill>
                <a:latin typeface="+mj-lt"/>
                <a:ea typeface="+mn-ea"/>
                <a:cs typeface="Arial" panose="020B0604020202020204" pitchFamily="34" charset="0"/>
              </a:defRPr>
            </a:lvl5pPr>
          </a:lstStyle>
          <a:p>
            <a:pPr lvl="0"/>
            <a:r>
              <a:rPr lang="en-US"/>
              <a:t>Click to edit Master text styles</a:t>
            </a:r>
          </a:p>
        </p:txBody>
      </p:sp>
      <p:sp>
        <p:nvSpPr>
          <p:cNvPr id="20" name="Title 1"/>
          <p:cNvSpPr>
            <a:spLocks noGrp="1"/>
          </p:cNvSpPr>
          <p:nvPr>
            <p:ph type="title"/>
          </p:nvPr>
        </p:nvSpPr>
        <p:spPr>
          <a:xfrm>
            <a:off x="457200" y="63500"/>
            <a:ext cx="9144000" cy="698500"/>
          </a:xfrm>
        </p:spPr>
        <p:txBody>
          <a:bodyPr/>
          <a:lstStyle>
            <a:lvl1pPr>
              <a:defRPr>
                <a:solidFill>
                  <a:schemeClr val="tx1"/>
                </a:solidFill>
              </a:defRPr>
            </a:lvl1pPr>
          </a:lstStyle>
          <a:p>
            <a:r>
              <a:rPr lang="en-US"/>
              <a:t>Click to edit Master title style</a:t>
            </a:r>
            <a:endParaRPr lang="en-US" dirty="0"/>
          </a:p>
        </p:txBody>
      </p:sp>
      <p:sp>
        <p:nvSpPr>
          <p:cNvPr id="4" name="Picture Placeholder 3"/>
          <p:cNvSpPr>
            <a:spLocks noGrp="1"/>
          </p:cNvSpPr>
          <p:nvPr>
            <p:ph type="pic" sz="quarter" idx="25"/>
          </p:nvPr>
        </p:nvSpPr>
        <p:spPr>
          <a:xfrm>
            <a:off x="5055354" y="1076078"/>
            <a:ext cx="354846" cy="354846"/>
          </a:xfrm>
          <a:blipFill>
            <a:blip r:embed="rId3"/>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7" name="Picture Placeholder 3"/>
          <p:cNvSpPr>
            <a:spLocks noGrp="1"/>
          </p:cNvSpPr>
          <p:nvPr>
            <p:ph type="pic" sz="quarter" idx="26"/>
          </p:nvPr>
        </p:nvSpPr>
        <p:spPr>
          <a:xfrm>
            <a:off x="5055354" y="2387219"/>
            <a:ext cx="354846" cy="354846"/>
          </a:xfrm>
          <a:blipFill>
            <a:blip r:embed="rId4"/>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8" name="Picture Placeholder 3"/>
          <p:cNvSpPr>
            <a:spLocks noGrp="1"/>
          </p:cNvSpPr>
          <p:nvPr>
            <p:ph type="pic" sz="quarter" idx="27"/>
          </p:nvPr>
        </p:nvSpPr>
        <p:spPr>
          <a:xfrm>
            <a:off x="5055354" y="4750554"/>
            <a:ext cx="354846" cy="354846"/>
          </a:xfrm>
          <a:blipFill>
            <a:blip r:embed="rId5"/>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49" name="Picture Placeholder 3"/>
          <p:cNvSpPr>
            <a:spLocks noGrp="1"/>
          </p:cNvSpPr>
          <p:nvPr>
            <p:ph type="pic" sz="quarter" idx="28"/>
          </p:nvPr>
        </p:nvSpPr>
        <p:spPr>
          <a:xfrm>
            <a:off x="9367810" y="3759163"/>
            <a:ext cx="360839" cy="354846"/>
          </a:xfrm>
          <a:blipFill>
            <a:blip r:embed="rId6"/>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50" name="Picture Placeholder 3"/>
          <p:cNvSpPr>
            <a:spLocks noGrp="1"/>
          </p:cNvSpPr>
          <p:nvPr>
            <p:ph type="pic" sz="quarter" idx="29"/>
          </p:nvPr>
        </p:nvSpPr>
        <p:spPr>
          <a:xfrm>
            <a:off x="9432416" y="1244312"/>
            <a:ext cx="354846" cy="354846"/>
          </a:xfrm>
          <a:blipFill>
            <a:blip r:embed="rId7"/>
            <a:stretch>
              <a:fillRect/>
            </a:stretch>
          </a:blipFill>
        </p:spPr>
        <p:txBody>
          <a:bodyPr anchor="ctr"/>
          <a:lstStyle>
            <a:lvl1pPr marL="0" indent="0" algn="ctr">
              <a:buNone/>
              <a:defRPr sz="400">
                <a:noFill/>
              </a:defRPr>
            </a:lvl1pPr>
          </a:lstStyle>
          <a:p>
            <a:pPr lvl="0"/>
            <a:r>
              <a:rPr lang="en-US" noProof="0"/>
              <a:t>Click icon to add picture</a:t>
            </a:r>
            <a:endParaRPr lang="en-IN" noProof="0" dirty="0"/>
          </a:p>
        </p:txBody>
      </p:sp>
      <p:sp>
        <p:nvSpPr>
          <p:cNvPr id="28" name="Text Placeholder 25"/>
          <p:cNvSpPr>
            <a:spLocks noGrp="1"/>
          </p:cNvSpPr>
          <p:nvPr>
            <p:ph type="body" sz="quarter" idx="33" hasCustomPrompt="1"/>
          </p:nvPr>
        </p:nvSpPr>
        <p:spPr>
          <a:xfrm>
            <a:off x="5055353" y="1519896"/>
            <a:ext cx="3459029" cy="778351"/>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2" name="Text Placeholder 25"/>
          <p:cNvSpPr>
            <a:spLocks noGrp="1"/>
          </p:cNvSpPr>
          <p:nvPr>
            <p:ph type="body" sz="quarter" idx="34" hasCustomPrompt="1"/>
          </p:nvPr>
        </p:nvSpPr>
        <p:spPr>
          <a:xfrm>
            <a:off x="5055353" y="2835638"/>
            <a:ext cx="3459029" cy="1745490"/>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4" name="Text Placeholder 25"/>
          <p:cNvSpPr>
            <a:spLocks noGrp="1"/>
          </p:cNvSpPr>
          <p:nvPr>
            <p:ph type="body" sz="quarter" idx="35" hasCustomPrompt="1"/>
          </p:nvPr>
        </p:nvSpPr>
        <p:spPr>
          <a:xfrm>
            <a:off x="5055352" y="5216893"/>
            <a:ext cx="3459029" cy="778351"/>
          </a:xfrm>
        </p:spPr>
        <p:txBody>
          <a:bodyPr/>
          <a:lstStyle>
            <a:lvl1pPr marL="171450" marR="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lang="en-US" sz="1000" b="0" kern="1200" baseline="0">
                <a:solidFill>
                  <a:schemeClr val="tx1"/>
                </a:solidFill>
                <a:latin typeface="+mj-lt"/>
                <a:ea typeface="+mn-ea"/>
                <a:cs typeface="Arial" panose="020B0604020202020204" pitchFamily="34" charset="0"/>
              </a:defRPr>
            </a:lvl1pPr>
            <a:lvl2pPr marL="171450" marR="0" indent="0"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None/>
              <a:tabLst/>
              <a:defRPr lang="en-US" sz="1000" kern="1200">
                <a:solidFill>
                  <a:schemeClr val="tx1">
                    <a:lumMod val="65000"/>
                    <a:lumOff val="35000"/>
                  </a:schemeClr>
                </a:solidFill>
                <a:latin typeface="+mj-lt"/>
                <a:ea typeface="+mn-ea"/>
                <a:cs typeface="Arial" panose="020B0604020202020204" pitchFamily="34" charset="0"/>
              </a:defRPr>
            </a:lvl2pPr>
            <a:lvl3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3pPr>
            <a:lvl4pPr marL="0" indent="0" algn="l" rtl="0" fontAlgn="auto">
              <a:spcBef>
                <a:spcPts val="400"/>
              </a:spcBef>
              <a:spcAft>
                <a:spcPts val="0"/>
              </a:spcAft>
              <a:buClr>
                <a:schemeClr val="tx1">
                  <a:lumMod val="65000"/>
                  <a:lumOff val="35000"/>
                </a:schemeClr>
              </a:buClr>
              <a:buFont typeface="Arial" panose="020B0604020202020204" pitchFamily="34" charset="0"/>
              <a:buNone/>
              <a:defRPr lang="en-US" sz="1000" kern="1200" dirty="0" smtClean="0">
                <a:solidFill>
                  <a:schemeClr val="tx1">
                    <a:lumMod val="65000"/>
                    <a:lumOff val="35000"/>
                  </a:schemeClr>
                </a:solidFill>
                <a:latin typeface="+mj-lt"/>
                <a:ea typeface="+mn-ea"/>
                <a:cs typeface="Arial" panose="020B0604020202020204" pitchFamily="34" charset="0"/>
              </a:defRPr>
            </a:lvl4pPr>
            <a:lvl5pPr marL="0" indent="0" algn="l" rtl="0" fontAlgn="auto">
              <a:spcBef>
                <a:spcPts val="400"/>
              </a:spcBef>
              <a:spcAft>
                <a:spcPts val="0"/>
              </a:spcAft>
              <a:buClr>
                <a:schemeClr val="tx1">
                  <a:lumMod val="65000"/>
                  <a:lumOff val="35000"/>
                </a:schemeClr>
              </a:buClr>
              <a:buFont typeface="Arial" panose="020B0604020202020204" pitchFamily="34" charset="0"/>
              <a:buNone/>
              <a:defRPr lang="en-IN" sz="1000" kern="1200" dirty="0">
                <a:solidFill>
                  <a:schemeClr val="tx1">
                    <a:lumMod val="65000"/>
                    <a:lumOff val="35000"/>
                  </a:schemeClr>
                </a:solidFill>
                <a:latin typeface="+mj-lt"/>
                <a:ea typeface="+mn-ea"/>
                <a:cs typeface="Arial" panose="020B0604020202020204" pitchFamily="34" charset="0"/>
              </a:defRPr>
            </a:lvl5pPr>
          </a:lstStyle>
          <a:p>
            <a:pPr marL="171450" marR="0" lvl="0" indent="-171450" algn="l" defTabSz="914400" rtl="0" eaLnBrk="1" fontAlgn="base" latinLnBrk="0" hangingPunct="1">
              <a:lnSpc>
                <a:spcPct val="100000"/>
              </a:lnSpc>
              <a:spcBef>
                <a:spcPct val="20000"/>
              </a:spcBef>
              <a:spcAft>
                <a:spcPct val="0"/>
              </a:spcAft>
              <a:buClr>
                <a:srgbClr val="64BE99"/>
              </a:buClr>
              <a:buSzTx/>
              <a:buFont typeface="Symbol" panose="05050102010706020507" pitchFamily="18" charset="2"/>
              <a:buChar char="·"/>
              <a:tabLst/>
              <a:defRPr/>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algn="l" defTabSz="914400" rtl="0" eaLnBrk="1" fontAlgn="base" latinLnBrk="0" hangingPunct="1">
              <a:lnSpc>
                <a:spcPct val="100000"/>
              </a:lnSpc>
              <a:spcBef>
                <a:spcPct val="20000"/>
              </a:spcBef>
              <a:spcAft>
                <a:spcPct val="0"/>
              </a:spcAft>
              <a:buClr>
                <a:srgbClr val="64BE99"/>
              </a:buClr>
              <a:buSzTx/>
              <a:buFont typeface="Courier New" panose="02070309020205020404" pitchFamily="49" charset="0"/>
              <a:buChar char="o"/>
              <a:tabLst/>
              <a:defRPr/>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
        <p:nvSpPr>
          <p:cNvPr id="36" name="Text Placeholder 25"/>
          <p:cNvSpPr>
            <a:spLocks noGrp="1"/>
          </p:cNvSpPr>
          <p:nvPr>
            <p:ph type="body" sz="quarter" idx="36" hasCustomPrompt="1"/>
          </p:nvPr>
        </p:nvSpPr>
        <p:spPr>
          <a:xfrm>
            <a:off x="9367810" y="4199447"/>
            <a:ext cx="2282519" cy="1795797"/>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t" anchorCtr="0" compatLnSpc="1">
            <a:prstTxWarp prst="textNoShape">
              <a:avLst/>
            </a:prstTxWarp>
          </a:bodyPr>
          <a:lstStyle>
            <a:lvl1pPr marL="144000" indent="-144000">
              <a:defRPr kumimoji="0" lang="en-US" sz="1050" b="0" i="0" u="none" strike="noStrike" cap="none" spc="0" normalizeH="0" baseline="0" noProof="0" dirty="0" smtClean="0">
                <a:ln>
                  <a:noFill/>
                </a:ln>
                <a:solidFill>
                  <a:schemeClr val="tx1"/>
                </a:solidFill>
                <a:effectLst/>
                <a:uLnTx/>
                <a:uFillTx/>
              </a:defRPr>
            </a:lvl1pPr>
            <a:lvl2pPr>
              <a:defRPr kumimoji="0" lang="en-US" sz="1000" b="0" i="0" u="none" strike="noStrike" cap="none" spc="0" normalizeH="0" baseline="0" noProof="0" dirty="0" smtClean="0">
                <a:ln>
                  <a:noFill/>
                </a:ln>
                <a:solidFill>
                  <a:schemeClr val="tx1"/>
                </a:solidFill>
                <a:effectLst/>
                <a:uLnTx/>
                <a:uFillTx/>
              </a:defRPr>
            </a:lvl2pPr>
          </a:lstStyle>
          <a:p>
            <a:pPr marL="171450" marR="0" lvl="0" indent="-171450" defTabSz="914400" latinLnBrk="0">
              <a:lnSpc>
                <a:spcPct val="100000"/>
              </a:lnSpc>
              <a:buSzTx/>
              <a:tabLst/>
            </a:pPr>
            <a:r>
              <a:rPr kumimoji="0" lang="en-US" sz="105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Click here to edit master text styles</a:t>
            </a:r>
          </a:p>
          <a:p>
            <a:pPr marL="341313" marR="0" lvl="1" indent="-169863" defTabSz="914400" latinLnBrk="0">
              <a:lnSpc>
                <a:spcPct val="100000"/>
              </a:lnSpc>
              <a:buSzTx/>
              <a:buFont typeface="Courier New" panose="02070309020205020404" pitchFamily="49" charset="0"/>
              <a:buChar char="o"/>
              <a:tabLst/>
            </a:pPr>
            <a:r>
              <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rPr>
              <a:t>Design and development of complex hardware</a:t>
            </a:r>
          </a:p>
          <a:p>
            <a:pPr marL="341313" marR="0" lvl="1" indent="-169863" defTabSz="914400" latinLnBrk="0">
              <a:lnSpc>
                <a:spcPct val="100000"/>
              </a:lnSpc>
              <a:buSzTx/>
              <a:buFont typeface="Courier New" panose="02070309020205020404" pitchFamily="49" charset="0"/>
              <a:buChar char="o"/>
              <a:tabLst/>
            </a:pPr>
            <a:endParaRPr kumimoji="0" lang="en-US" sz="1000" b="0" i="0" u="none" strike="noStrike" kern="1200" cap="none" spc="0" normalizeH="0" baseline="0" noProof="0" dirty="0">
              <a:ln>
                <a:noFill/>
              </a:ln>
              <a:solidFill>
                <a:schemeClr val="tx1"/>
              </a:solidFill>
              <a:effectLst/>
              <a:uLnTx/>
              <a:uFillTx/>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355808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Blank with logo">
    <p:spTree>
      <p:nvGrpSpPr>
        <p:cNvPr id="1" name=""/>
        <p:cNvGrpSpPr/>
        <p:nvPr/>
      </p:nvGrpSpPr>
      <p:grpSpPr>
        <a:xfrm>
          <a:off x="0" y="0"/>
          <a:ext cx="0" cy="0"/>
          <a:chOff x="0" y="0"/>
          <a:chExt cx="0" cy="0"/>
        </a:xfrm>
      </p:grpSpPr>
      <p:pic>
        <p:nvPicPr>
          <p:cNvPr id="2" name="Picture 16"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15625" y="63500"/>
            <a:ext cx="1222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7B1538F6-849E-430F-97B0-6531C9E3417F}"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892087196"/>
      </p:ext>
    </p:extLst>
  </p:cSld>
  <p:clrMapOvr>
    <a:masterClrMapping/>
  </p:clrMapOvr>
  <p:transition>
    <p:fade/>
  </p:transition>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Blank without logo">
    <p:spTree>
      <p:nvGrpSpPr>
        <p:cNvPr id="1" name=""/>
        <p:cNvGrpSpPr/>
        <p:nvPr/>
      </p:nvGrpSpPr>
      <p:grpSpPr>
        <a:xfrm>
          <a:off x="0" y="0"/>
          <a:ext cx="0" cy="0"/>
          <a:chOff x="0" y="0"/>
          <a:chExt cx="0" cy="0"/>
        </a:xfrm>
      </p:grpSpPr>
      <p:sp>
        <p:nvSpPr>
          <p:cNvPr id="2"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999FABD7-AC2C-4709-A604-AE864241A64C}"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368850314"/>
      </p:ext>
    </p:extLst>
  </p:cSld>
  <p:clrMapOvr>
    <a:masterClrMapping/>
  </p:clrMapOvr>
  <p:transition>
    <p:fade/>
  </p:transition>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 Layout1">
    <p:spTree>
      <p:nvGrpSpPr>
        <p:cNvPr id="1" name=""/>
        <p:cNvGrpSpPr/>
        <p:nvPr/>
      </p:nvGrpSpPr>
      <p:grpSpPr>
        <a:xfrm>
          <a:off x="0" y="0"/>
          <a:ext cx="0" cy="0"/>
          <a:chOff x="0" y="0"/>
          <a:chExt cx="0" cy="0"/>
        </a:xfrm>
      </p:grpSpPr>
      <p:sp>
        <p:nvSpPr>
          <p:cNvPr id="5"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85B270F5-137F-46D0-BD86-9A30B49F2DD4}"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title"/>
          </p:nvPr>
        </p:nvSpPr>
        <p:spPr/>
        <p:txBody>
          <a:bodyPr/>
          <a:lstStyle/>
          <a:p>
            <a:r>
              <a:rPr lang="en-US"/>
              <a:t>Click to edit Master title style</a:t>
            </a:r>
          </a:p>
        </p:txBody>
      </p:sp>
      <p:sp>
        <p:nvSpPr>
          <p:cNvPr id="7" name="Text Placeholder 6"/>
          <p:cNvSpPr>
            <a:spLocks noGrp="1"/>
          </p:cNvSpPr>
          <p:nvPr>
            <p:ph type="body" sz="quarter" idx="12"/>
          </p:nvPr>
        </p:nvSpPr>
        <p:spPr>
          <a:xfrm>
            <a:off x="609600" y="3657600"/>
            <a:ext cx="10972800" cy="24384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3"/>
          </p:nvPr>
        </p:nvSpPr>
        <p:spPr>
          <a:xfrm>
            <a:off x="609600" y="1219200"/>
            <a:ext cx="10972800" cy="2286000"/>
          </a:xfrm>
        </p:spPr>
        <p:txBody>
          <a:bodyP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829961521"/>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2">
    <p:spTree>
      <p:nvGrpSpPr>
        <p:cNvPr id="1" name=""/>
        <p:cNvGrpSpPr/>
        <p:nvPr/>
      </p:nvGrpSpPr>
      <p:grpSpPr>
        <a:xfrm>
          <a:off x="0" y="0"/>
          <a:ext cx="0" cy="0"/>
          <a:chOff x="0" y="0"/>
          <a:chExt cx="0" cy="0"/>
        </a:xfrm>
      </p:grpSpPr>
      <p:sp>
        <p:nvSpPr>
          <p:cNvPr id="1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82792061-4EEE-4C14-B808-5FF6551A794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7" name="Rectangle 16"/>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8" name="Rectangle 17"/>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2" name="Title 1"/>
          <p:cNvSpPr>
            <a:spLocks noGrp="1"/>
          </p:cNvSpPr>
          <p:nvPr>
            <p:ph type="title"/>
          </p:nvPr>
        </p:nvSpPr>
        <p:spPr/>
        <p:txBody>
          <a:bodyPr/>
          <a:lstStyle/>
          <a:p>
            <a:r>
              <a:rPr lang="en-US"/>
              <a:t>Click to edit Master title style</a:t>
            </a:r>
            <a:endParaRPr lang="en-IN" dirty="0"/>
          </a:p>
        </p:txBody>
      </p:sp>
      <p:sp>
        <p:nvSpPr>
          <p:cNvPr id="37" name="Text Placeholder 29"/>
          <p:cNvSpPr>
            <a:spLocks noGrp="1"/>
          </p:cNvSpPr>
          <p:nvPr>
            <p:ph type="body" sz="quarter" idx="20"/>
          </p:nvPr>
        </p:nvSpPr>
        <p:spPr>
          <a:xfrm>
            <a:off x="1380331" y="2822419"/>
            <a:ext cx="2371608"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38" name="Text Placeholder 29"/>
          <p:cNvSpPr>
            <a:spLocks noGrp="1"/>
          </p:cNvSpPr>
          <p:nvPr>
            <p:ph type="body" sz="quarter" idx="21" hasCustomPrompt="1"/>
          </p:nvPr>
        </p:nvSpPr>
        <p:spPr>
          <a:xfrm>
            <a:off x="1062277" y="2743199"/>
            <a:ext cx="306454"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1</a:t>
            </a:r>
          </a:p>
        </p:txBody>
      </p:sp>
      <p:sp>
        <p:nvSpPr>
          <p:cNvPr id="39" name="Text Placeholder 29"/>
          <p:cNvSpPr>
            <a:spLocks noGrp="1"/>
          </p:cNvSpPr>
          <p:nvPr>
            <p:ph type="body" sz="quarter" idx="22"/>
          </p:nvPr>
        </p:nvSpPr>
        <p:spPr>
          <a:xfrm>
            <a:off x="1065770" y="3657600"/>
            <a:ext cx="2693978"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ext Placeholder 29"/>
          <p:cNvSpPr>
            <a:spLocks noGrp="1"/>
          </p:cNvSpPr>
          <p:nvPr>
            <p:ph type="body" sz="quarter" idx="23"/>
          </p:nvPr>
        </p:nvSpPr>
        <p:spPr>
          <a:xfrm>
            <a:off x="5181599" y="2822419"/>
            <a:ext cx="2227940"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41" name="Text Placeholder 29"/>
          <p:cNvSpPr>
            <a:spLocks noGrp="1"/>
          </p:cNvSpPr>
          <p:nvPr>
            <p:ph type="body" sz="quarter" idx="24" hasCustomPrompt="1"/>
          </p:nvPr>
        </p:nvSpPr>
        <p:spPr>
          <a:xfrm>
            <a:off x="4724398" y="2743199"/>
            <a:ext cx="457201"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2</a:t>
            </a:r>
          </a:p>
        </p:txBody>
      </p:sp>
      <p:sp>
        <p:nvSpPr>
          <p:cNvPr id="42" name="Text Placeholder 29"/>
          <p:cNvSpPr>
            <a:spLocks noGrp="1"/>
          </p:cNvSpPr>
          <p:nvPr>
            <p:ph type="body" sz="quarter" idx="25"/>
          </p:nvPr>
        </p:nvSpPr>
        <p:spPr>
          <a:xfrm>
            <a:off x="4727893" y="3657600"/>
            <a:ext cx="2681646"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3" name="Text Placeholder 29"/>
          <p:cNvSpPr>
            <a:spLocks noGrp="1"/>
          </p:cNvSpPr>
          <p:nvPr>
            <p:ph type="body" sz="quarter" idx="26"/>
          </p:nvPr>
        </p:nvSpPr>
        <p:spPr>
          <a:xfrm>
            <a:off x="8806975" y="2822419"/>
            <a:ext cx="2227940" cy="750380"/>
          </a:xfrm>
        </p:spPr>
        <p:txBody>
          <a:bodyPr/>
          <a:lstStyle>
            <a:lvl1pPr marL="0" indent="0" algn="l" rtl="0" fontAlgn="base">
              <a:spcBef>
                <a:spcPct val="0"/>
              </a:spcBef>
              <a:spcAft>
                <a:spcPct val="0"/>
              </a:spcAft>
              <a:buNone/>
              <a:defRPr lang="en-US" sz="1400" kern="1200" dirty="0" smtClean="0">
                <a:solidFill>
                  <a:srgbClr val="00B0F0"/>
                </a:solidFill>
                <a:latin typeface="Segoe UI Semibold" panose="020B0702040204020203" pitchFamily="34" charset="0"/>
                <a:ea typeface="Lato Light" panose="020F0302020204030203"/>
                <a:cs typeface="Segoe UI Semibold" panose="020B0702040204020203" pitchFamily="34" charset="0"/>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p:txBody>
      </p:sp>
      <p:sp>
        <p:nvSpPr>
          <p:cNvPr id="44" name="Text Placeholder 29"/>
          <p:cNvSpPr>
            <a:spLocks noGrp="1"/>
          </p:cNvSpPr>
          <p:nvPr>
            <p:ph type="body" sz="quarter" idx="27" hasCustomPrompt="1"/>
          </p:nvPr>
        </p:nvSpPr>
        <p:spPr>
          <a:xfrm>
            <a:off x="8349774" y="2743199"/>
            <a:ext cx="457201" cy="829599"/>
          </a:xfrm>
        </p:spPr>
        <p:txBody>
          <a:bodyPr/>
          <a:lstStyle>
            <a:lvl1pPr marL="0" indent="0" algn="ctr" rtl="0" fontAlgn="base">
              <a:spcBef>
                <a:spcPct val="0"/>
              </a:spcBef>
              <a:spcAft>
                <a:spcPct val="0"/>
              </a:spcAft>
              <a:buNone/>
              <a:defRPr lang="en-US" sz="3600" b="1" kern="1200" dirty="0" smtClean="0">
                <a:solidFill>
                  <a:srgbClr val="00B0F0"/>
                </a:solidFill>
                <a:latin typeface="+mj-lt"/>
                <a:ea typeface="+mn-ea"/>
                <a:cs typeface="+mj-lt"/>
              </a:defRPr>
            </a:lvl1pPr>
            <a:lvl2pPr marL="144000" indent="0">
              <a:buNone/>
              <a:defRPr/>
            </a:lvl2pPr>
            <a:lvl3pPr marL="288000" indent="0">
              <a:buNone/>
              <a:defRPr/>
            </a:lvl3pPr>
            <a:lvl4pPr marL="432000" indent="0">
              <a:buNone/>
              <a:defRPr/>
            </a:lvl4pPr>
            <a:lvl5pPr marL="1828800" indent="0">
              <a:buNone/>
              <a:defRPr/>
            </a:lvl5pPr>
          </a:lstStyle>
          <a:p>
            <a:pPr lvl="0"/>
            <a:r>
              <a:rPr lang="en-US" dirty="0"/>
              <a:t>3</a:t>
            </a:r>
          </a:p>
        </p:txBody>
      </p:sp>
      <p:sp>
        <p:nvSpPr>
          <p:cNvPr id="45" name="Text Placeholder 29"/>
          <p:cNvSpPr>
            <a:spLocks noGrp="1"/>
          </p:cNvSpPr>
          <p:nvPr>
            <p:ph type="body" sz="quarter" idx="28"/>
          </p:nvPr>
        </p:nvSpPr>
        <p:spPr>
          <a:xfrm>
            <a:off x="8353269" y="3657600"/>
            <a:ext cx="2681646" cy="1895924"/>
          </a:xfrm>
        </p:spPr>
        <p:txBody>
          <a:bodyPr/>
          <a:lstStyle>
            <a:lvl1pPr marL="144000" marR="0" indent="-144000" algn="l" defTabSz="914400" rtl="0" eaLnBrk="0" fontAlgn="base" latinLnBrk="0" hangingPunct="0">
              <a:lnSpc>
                <a:spcPct val="100000"/>
              </a:lnSpc>
              <a:spcBef>
                <a:spcPct val="0"/>
              </a:spcBef>
              <a:spcAft>
                <a:spcPts val="1000"/>
              </a:spcAft>
              <a:buClr>
                <a:schemeClr val="tx1">
                  <a:lumMod val="65000"/>
                  <a:lumOff val="35000"/>
                </a:schemeClr>
              </a:buClr>
              <a:buSzTx/>
              <a:buFont typeface="Arial" panose="020B0604020202020204" pitchFamily="34" charset="0"/>
              <a:buChar char="•"/>
              <a:tabLst/>
              <a:defRPr lang="en-US" sz="1200" kern="1200" dirty="0" smtClean="0">
                <a:solidFill>
                  <a:schemeClr val="tx1">
                    <a:lumMod val="65000"/>
                    <a:lumOff val="35000"/>
                  </a:schemeClr>
                </a:solidFill>
                <a:latin typeface="+mj-lt"/>
                <a:ea typeface="+mn-ea"/>
                <a:cs typeface="+mn-lt"/>
              </a:defRPr>
            </a:lvl1pPr>
            <a:lvl2pPr marL="144000" indent="0">
              <a:buNone/>
              <a:defRPr/>
            </a:lvl2pPr>
            <a:lvl3pPr marL="288000" indent="0">
              <a:buNone/>
              <a:defRPr/>
            </a:lvl3pPr>
            <a:lvl4pPr marL="4320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2" name="Online Image Placeholder 51"/>
          <p:cNvSpPr>
            <a:spLocks noGrp="1"/>
          </p:cNvSpPr>
          <p:nvPr>
            <p:ph type="clipArt" sz="quarter" idx="30"/>
          </p:nvPr>
        </p:nvSpPr>
        <p:spPr>
          <a:xfrm>
            <a:off x="1059737" y="1063137"/>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53" name="Online Image Placeholder 51"/>
          <p:cNvSpPr>
            <a:spLocks noGrp="1"/>
          </p:cNvSpPr>
          <p:nvPr>
            <p:ph type="clipArt" sz="quarter" idx="31"/>
          </p:nvPr>
        </p:nvSpPr>
        <p:spPr>
          <a:xfrm>
            <a:off x="4705868" y="1076097"/>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54" name="Online Image Placeholder 51"/>
          <p:cNvSpPr>
            <a:spLocks noGrp="1"/>
          </p:cNvSpPr>
          <p:nvPr>
            <p:ph type="clipArt" sz="quarter" idx="32"/>
          </p:nvPr>
        </p:nvSpPr>
        <p:spPr>
          <a:xfrm>
            <a:off x="8351361" y="1062191"/>
            <a:ext cx="2707322" cy="1632437"/>
          </a:xfrm>
        </p:spPr>
        <p:txBody>
          <a:bodyPr anchor="ctr"/>
          <a:lstStyle>
            <a:lvl1pPr marL="0" indent="0" algn="ctr">
              <a:buNone/>
              <a:defRPr/>
            </a:lvl1pPr>
          </a:lstStyle>
          <a:p>
            <a:pPr lvl="0"/>
            <a:r>
              <a:rPr lang="en-US" noProof="0"/>
              <a:t>Click icon to add online image</a:t>
            </a:r>
            <a:endParaRPr lang="en-IN" noProof="0" dirty="0"/>
          </a:p>
        </p:txBody>
      </p:sp>
      <p:sp>
        <p:nvSpPr>
          <p:cNvPr id="21"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191566329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Thank You with Image">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solidFill>
            <a:srgbClr val="007DB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solidFill>
                <a:schemeClr val="bg1"/>
              </a:solidFill>
            </a:endParaRPr>
          </a:p>
        </p:txBody>
      </p:sp>
      <p:pic>
        <p:nvPicPr>
          <p:cNvPr id="15" name="Picture 26" descr="D:\Raju\mobiliya\graphics\002.png00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15200" y="1524000"/>
            <a:ext cx="4183063" cy="41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Placeholder 23"/>
          <p:cNvSpPr>
            <a:spLocks noGrp="1"/>
          </p:cNvSpPr>
          <p:nvPr>
            <p:ph type="body" sz="quarter" idx="11"/>
          </p:nvPr>
        </p:nvSpPr>
        <p:spPr>
          <a:xfrm>
            <a:off x="3886200" y="6096000"/>
            <a:ext cx="8199483" cy="457200"/>
          </a:xfrm>
        </p:spPr>
        <p:txBody>
          <a:bodyPr anchor="ctr"/>
          <a:lstStyle>
            <a:lvl1pPr marL="0" indent="0" algn="r" rtl="0" fontAlgn="base">
              <a:spcBef>
                <a:spcPct val="0"/>
              </a:spcBef>
              <a:spcAft>
                <a:spcPct val="0"/>
              </a:spcAft>
              <a:buNone/>
              <a:defRPr lang="en-US" sz="1400" i="1" kern="1200" dirty="0" smtClean="0">
                <a:solidFill>
                  <a:schemeClr val="bg1">
                    <a:lumMod val="85000"/>
                  </a:schemeClr>
                </a:solidFill>
                <a:latin typeface="Segoe UI Semibold" panose="020B0702040204020203" pitchFamily="34" charset="0"/>
                <a:ea typeface="+mn-ea"/>
                <a:cs typeface="Segoe UI Semibold" panose="020B0702040204020203" pitchFamily="34" charset="0"/>
              </a:defRPr>
            </a:lvl1pPr>
          </a:lstStyle>
          <a:p>
            <a:pPr lvl="0"/>
            <a:r>
              <a:rPr lang="en-US"/>
              <a:t>Click to edit Master text styles</a:t>
            </a:r>
          </a:p>
        </p:txBody>
      </p:sp>
      <p:sp>
        <p:nvSpPr>
          <p:cNvPr id="9" name="Text Placeholder 8"/>
          <p:cNvSpPr>
            <a:spLocks noGrp="1"/>
          </p:cNvSpPr>
          <p:nvPr>
            <p:ph type="body" sz="quarter" idx="12"/>
          </p:nvPr>
        </p:nvSpPr>
        <p:spPr>
          <a:xfrm>
            <a:off x="533400" y="2933700"/>
            <a:ext cx="5257800" cy="990600"/>
          </a:xfrm>
        </p:spPr>
        <p:txBody>
          <a:bodyPr/>
          <a:lstStyle>
            <a:lvl1pPr marL="0" indent="0">
              <a:buNone/>
              <a:defRPr sz="5000">
                <a:solidFill>
                  <a:schemeClr val="bg1"/>
                </a:solidFill>
              </a:defRPr>
            </a:lvl1pPr>
            <a:lvl2pPr>
              <a:defRPr sz="5400"/>
            </a:lvl2pPr>
            <a:lvl3pPr>
              <a:defRPr sz="4800"/>
            </a:lvl3pPr>
            <a:lvl4pPr>
              <a:defRPr sz="4400"/>
            </a:lvl4pPr>
            <a:lvl5pPr>
              <a:defRPr sz="3600"/>
            </a:lvl5pPr>
          </a:lstStyle>
          <a:p>
            <a:pPr lvl="0"/>
            <a:r>
              <a:rPr lang="en-US"/>
              <a:t>Click to edit Master text styles</a:t>
            </a:r>
          </a:p>
        </p:txBody>
      </p:sp>
      <p:pic>
        <p:nvPicPr>
          <p:cNvPr id="16" name="Picture 15" descr="linkedin">
            <a:hlinkClick r:id="rId3"/>
          </p:cNvPr>
          <p:cNvPicPr>
            <a:picLocks noChangeAspect="1"/>
          </p:cNvPicPr>
          <p:nvPr userDrawn="1"/>
        </p:nvPicPr>
        <p:blipFill>
          <a:blip r:embed="rId4">
            <a:biLevel thresh="25000"/>
          </a:blip>
          <a:stretch>
            <a:fillRect/>
          </a:stretch>
        </p:blipFill>
        <p:spPr>
          <a:xfrm>
            <a:off x="533400" y="6204903"/>
            <a:ext cx="300990" cy="300990"/>
          </a:xfrm>
          <a:prstGeom prst="rect">
            <a:avLst/>
          </a:prstGeom>
        </p:spPr>
      </p:pic>
      <p:cxnSp>
        <p:nvCxnSpPr>
          <p:cNvPr id="17" name="Straight Connector 16"/>
          <p:cNvCxnSpPr/>
          <p:nvPr userDrawn="1"/>
        </p:nvCxnSpPr>
        <p:spPr>
          <a:xfrm>
            <a:off x="1035050" y="6204903"/>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1699895" y="6189663"/>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userDrawn="1"/>
        </p:nvCxnSpPr>
        <p:spPr>
          <a:xfrm>
            <a:off x="2340610" y="6183948"/>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1" name="Picture 20" descr="twitter-bird-logo">
            <a:hlinkClick r:id="rId5"/>
          </p:cNvPr>
          <p:cNvPicPr>
            <a:picLocks noChangeAspect="1"/>
          </p:cNvPicPr>
          <p:nvPr userDrawn="1"/>
        </p:nvPicPr>
        <p:blipFill>
          <a:blip r:embed="rId6">
            <a:biLevel thresh="25000"/>
          </a:blip>
          <a:stretch>
            <a:fillRect/>
          </a:stretch>
        </p:blipFill>
        <p:spPr>
          <a:xfrm>
            <a:off x="1217295" y="6234748"/>
            <a:ext cx="300990" cy="255905"/>
          </a:xfrm>
          <a:prstGeom prst="rect">
            <a:avLst/>
          </a:prstGeom>
        </p:spPr>
      </p:pic>
      <p:pic>
        <p:nvPicPr>
          <p:cNvPr id="22" name="Picture 21" descr="worlwide">
            <a:hlinkClick r:id="rId7"/>
          </p:cNvPr>
          <p:cNvPicPr>
            <a:picLocks noChangeAspect="1"/>
          </p:cNvPicPr>
          <p:nvPr userDrawn="1"/>
        </p:nvPicPr>
        <p:blipFill>
          <a:blip r:embed="rId8">
            <a:biLevel thresh="25000"/>
          </a:blip>
          <a:stretch>
            <a:fillRect/>
          </a:stretch>
        </p:blipFill>
        <p:spPr>
          <a:xfrm>
            <a:off x="3081893" y="6218158"/>
            <a:ext cx="272574" cy="272574"/>
          </a:xfrm>
          <a:prstGeom prst="rect">
            <a:avLst/>
          </a:prstGeom>
        </p:spPr>
      </p:pic>
      <p:pic>
        <p:nvPicPr>
          <p:cNvPr id="23" name="Picture 22" descr="facebook">
            <a:hlinkClick r:id="rId9"/>
          </p:cNvPr>
          <p:cNvPicPr>
            <a:picLocks noChangeAspect="1"/>
          </p:cNvPicPr>
          <p:nvPr userDrawn="1"/>
        </p:nvPicPr>
        <p:blipFill>
          <a:blip r:embed="rId10">
            <a:biLevel thresh="25000"/>
          </a:blip>
          <a:stretch>
            <a:fillRect/>
          </a:stretch>
        </p:blipFill>
        <p:spPr>
          <a:xfrm>
            <a:off x="1895148" y="6211888"/>
            <a:ext cx="283845" cy="283845"/>
          </a:xfrm>
          <a:prstGeom prst="rect">
            <a:avLst/>
          </a:prstGeom>
          <a:noFill/>
        </p:spPr>
      </p:pic>
      <p:cxnSp>
        <p:nvCxnSpPr>
          <p:cNvPr id="24" name="Straight Connector 23"/>
          <p:cNvCxnSpPr/>
          <p:nvPr userDrawn="1"/>
        </p:nvCxnSpPr>
        <p:spPr>
          <a:xfrm>
            <a:off x="2927648" y="6183948"/>
            <a:ext cx="0" cy="2997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25" name="Picture 24">
            <a:hlinkClick r:id="rId11"/>
          </p:cNvPr>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2491146" y="6208544"/>
            <a:ext cx="278594" cy="282109"/>
          </a:xfrm>
          <a:prstGeom prst="rect">
            <a:avLst/>
          </a:prstGeom>
        </p:spPr>
      </p:pic>
    </p:spTree>
    <p:extLst>
      <p:ext uri="{BB962C8B-B14F-4D97-AF65-F5344CB8AC3E}">
        <p14:creationId xmlns:p14="http://schemas.microsoft.com/office/powerpoint/2010/main" val="1860733671"/>
      </p:ext>
    </p:extLst>
  </p:cSld>
  <p:clrMapOvr>
    <a:masterClrMapping/>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Layout">
    <p:spTree>
      <p:nvGrpSpPr>
        <p:cNvPr id="1" name=""/>
        <p:cNvGrpSpPr/>
        <p:nvPr/>
      </p:nvGrpSpPr>
      <p:grpSpPr>
        <a:xfrm>
          <a:off x="0" y="0"/>
          <a:ext cx="0" cy="0"/>
          <a:chOff x="0" y="0"/>
          <a:chExt cx="0" cy="0"/>
        </a:xfrm>
      </p:grpSpPr>
      <p:sp>
        <p:nvSpPr>
          <p:cNvPr id="16" name="Title Placeholder 15"/>
          <p:cNvSpPr>
            <a:spLocks noGrp="1"/>
          </p:cNvSpPr>
          <p:nvPr>
            <p:ph type="title"/>
          </p:nvPr>
        </p:nvSpPr>
        <p:spPr>
          <a:xfrm>
            <a:off x="341086" y="118382"/>
            <a:ext cx="9360000" cy="723447"/>
          </a:xfrm>
          <a:prstGeom prst="rect">
            <a:avLst/>
          </a:prstGeom>
        </p:spPr>
        <p:txBody>
          <a:bodyPr vert="horz" lIns="91440" tIns="45720" rIns="91440" bIns="45720" rtlCol="0" anchor="ctr">
            <a:normAutofit/>
          </a:bodyPr>
          <a:lstStyle>
            <a:lvl1pPr>
              <a:defRPr b="1">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Content Placeholder 2"/>
          <p:cNvSpPr>
            <a:spLocks noGrp="1"/>
          </p:cNvSpPr>
          <p:nvPr>
            <p:ph idx="1" hasCustomPrompt="1"/>
          </p:nvPr>
        </p:nvSpPr>
        <p:spPr>
          <a:xfrm>
            <a:off x="341086" y="1338470"/>
            <a:ext cx="10772015" cy="4703555"/>
          </a:xfrm>
          <a:prstGeom prst="rect">
            <a:avLst/>
          </a:prstGeom>
        </p:spPr>
        <p:txBody>
          <a:bodyPr>
            <a:normAutofit/>
          </a:bodyPr>
          <a:lstStyle>
            <a:lvl1pPr marL="3429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2000" b="0" baseline="0">
                <a:latin typeface="Arial" panose="020B0604020202020204" pitchFamily="34" charset="0"/>
                <a:cs typeface="Arial" panose="020B0604020202020204" pitchFamily="34" charset="0"/>
              </a:defRPr>
            </a:lvl1pPr>
            <a:lvl2pPr marL="800100" indent="-342900">
              <a:buFont typeface="Arial" panose="020B0604020202020204" pitchFamily="34" charset="0"/>
              <a:buChar char="•"/>
              <a:defRPr sz="1800" b="0">
                <a:latin typeface="Arial" panose="020B0604020202020204" pitchFamily="34" charset="0"/>
                <a:cs typeface="Arial" panose="020B0604020202020204" pitchFamily="34" charset="0"/>
              </a:defRPr>
            </a:lvl2pPr>
            <a:lvl3pPr marL="1257300" marR="0" indent="-342900" algn="l" defTabSz="914400" rtl="0" eaLnBrk="1" fontAlgn="base" latinLnBrk="0" hangingPunct="1">
              <a:lnSpc>
                <a:spcPct val="100000"/>
              </a:lnSpc>
              <a:spcBef>
                <a:spcPts val="600"/>
              </a:spcBef>
              <a:spcAft>
                <a:spcPct val="0"/>
              </a:spcAft>
              <a:buClrTx/>
              <a:buSzTx/>
              <a:buFont typeface="Courier New" panose="02070309020205020404" pitchFamily="49" charset="0"/>
              <a:buChar char="o"/>
              <a:tabLst/>
              <a:defRPr sz="1600" b="0">
                <a:latin typeface="Arial" panose="020B0604020202020204" pitchFamily="34" charset="0"/>
                <a:cs typeface="Arial" panose="020B0604020202020204" pitchFamily="34" charset="0"/>
              </a:defRPr>
            </a:lvl3pPr>
            <a:lvl4pPr marL="16002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ü"/>
              <a:tabLst/>
              <a:defRPr sz="1400" b="0">
                <a:latin typeface="Arial" panose="020B0604020202020204" pitchFamily="34" charset="0"/>
                <a:cs typeface="Arial" panose="020B0604020202020204" pitchFamily="34" charset="0"/>
              </a:defRPr>
            </a:lvl4pPr>
            <a:lvl5pPr marL="20574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1200" b="0" baseline="0">
                <a:latin typeface="Arial" panose="020B0604020202020204" pitchFamily="34" charset="0"/>
                <a:cs typeface="Arial" panose="020B0604020202020204" pitchFamily="34" charset="0"/>
              </a:defRPr>
            </a:lvl5pPr>
            <a:lvl6pPr>
              <a:defRPr>
                <a:latin typeface="PF DinText Pro" panose="02000506020000020004" pitchFamily="2" charset="0"/>
              </a:defRPr>
            </a:lvl6pPr>
          </a:lstStyle>
          <a:p>
            <a:r>
              <a:rPr lang="en-US" dirty="0">
                <a:cs typeface="Arial" charset="0"/>
              </a:rPr>
              <a:t>Heading (Arial 20 – Square Black Bullet)</a:t>
            </a:r>
          </a:p>
          <a:p>
            <a:pPr lvl="1"/>
            <a:r>
              <a:rPr lang="en-US" dirty="0">
                <a:cs typeface="Arial" charset="0"/>
              </a:rPr>
              <a:t>Level one (Arial 18 – Round Black Bullet)</a:t>
            </a:r>
          </a:p>
          <a:p>
            <a:pPr lvl="2"/>
            <a:r>
              <a:rPr lang="en-US" dirty="0">
                <a:cs typeface="Arial" charset="0"/>
              </a:rPr>
              <a:t>Level two (Arial 16 – Hollow Round Black Bullet)</a:t>
            </a:r>
          </a:p>
          <a:p>
            <a:pPr lvl="3"/>
            <a:r>
              <a:rPr lang="en-US" dirty="0">
                <a:cs typeface="Arial" charset="0"/>
              </a:rPr>
              <a:t>Level three (Arial 14 – Checkmark Black Bullet)</a:t>
            </a:r>
          </a:p>
          <a:p>
            <a:pPr marL="2057400" marR="0" lvl="4"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r>
              <a:rPr lang="en-US" dirty="0">
                <a:cs typeface="Arial" charset="0"/>
              </a:rPr>
              <a:t>Level four (Arial 12 – Square Black Bullet)</a:t>
            </a:r>
          </a:p>
          <a:p>
            <a:pPr marL="1257300" marR="0" lvl="2"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endParaRPr lang="en-US" dirty="0">
              <a:cs typeface="Arial" charset="0"/>
            </a:endParaRPr>
          </a:p>
          <a:p>
            <a:pPr lvl="2"/>
            <a:endParaRPr lang="en-US" dirty="0">
              <a:cs typeface="Arial" charset="0"/>
            </a:endParaRPr>
          </a:p>
        </p:txBody>
      </p:sp>
    </p:spTree>
    <p:extLst>
      <p:ext uri="{BB962C8B-B14F-4D97-AF65-F5344CB8AC3E}">
        <p14:creationId xmlns:p14="http://schemas.microsoft.com/office/powerpoint/2010/main" val="27343783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ide">
    <p:spTree>
      <p:nvGrpSpPr>
        <p:cNvPr id="1" name=""/>
        <p:cNvGrpSpPr/>
        <p:nvPr/>
      </p:nvGrpSpPr>
      <p:grpSpPr>
        <a:xfrm>
          <a:off x="0" y="0"/>
          <a:ext cx="0" cy="0"/>
          <a:chOff x="0" y="0"/>
          <a:chExt cx="0" cy="0"/>
        </a:xfrm>
      </p:grpSpPr>
      <p:sp>
        <p:nvSpPr>
          <p:cNvPr id="2" name="Rectangle 1"/>
          <p:cNvSpPr/>
          <p:nvPr userDrawn="1"/>
        </p:nvSpPr>
        <p:spPr>
          <a:xfrm>
            <a:off x="0" y="4120179"/>
            <a:ext cx="12188952" cy="28238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325"/>
            <a:ext cx="12192000" cy="6278880"/>
          </a:xfrm>
          <a:prstGeom prst="rect">
            <a:avLst/>
          </a:prstGeom>
        </p:spPr>
      </p:pic>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727367" y="304800"/>
            <a:ext cx="1898657" cy="1099930"/>
          </a:xfrm>
          <a:prstGeom prst="rect">
            <a:avLst/>
          </a:prstGeom>
        </p:spPr>
      </p:pic>
      <p:sp>
        <p:nvSpPr>
          <p:cNvPr id="7" name="Rectangle 6"/>
          <p:cNvSpPr/>
          <p:nvPr userDrawn="1"/>
        </p:nvSpPr>
        <p:spPr>
          <a:xfrm>
            <a:off x="1299029" y="6293277"/>
            <a:ext cx="9593943" cy="400110"/>
          </a:xfrm>
          <a:prstGeom prst="rect">
            <a:avLst/>
          </a:prstGeom>
        </p:spPr>
        <p:txBody>
          <a:bodyPr wrap="square">
            <a:spAutoFit/>
          </a:bodyPr>
          <a:lstStyle/>
          <a:p>
            <a:pPr algn="ctr"/>
            <a:r>
              <a:rPr lang="en-US" sz="1000" dirty="0">
                <a:solidFill>
                  <a:srgbClr val="E5E5E5">
                    <a:lumMod val="50000"/>
                  </a:srgbClr>
                </a:solidFill>
              </a:rPr>
              <a:t>©2017 QuEST Global Services Pte. Ltd. The information in this document is the property of QuEST Global Services Pte. Ltd. and may not be copied or communicated </a:t>
            </a:r>
          </a:p>
          <a:p>
            <a:pPr algn="ctr"/>
            <a:r>
              <a:rPr lang="en-US" sz="1000" dirty="0">
                <a:solidFill>
                  <a:srgbClr val="E5E5E5">
                    <a:lumMod val="50000"/>
                  </a:srgbClr>
                </a:solidFill>
              </a:rPr>
              <a:t>to a third party or used for any purpose other than that for which it is supplied without the written consent of QuEST Global Services Pte. Ltd.</a:t>
            </a:r>
          </a:p>
        </p:txBody>
      </p:sp>
      <p:sp>
        <p:nvSpPr>
          <p:cNvPr id="12" name="Rectangle 1"/>
          <p:cNvSpPr/>
          <p:nvPr userDrawn="1"/>
        </p:nvSpPr>
        <p:spPr>
          <a:xfrm>
            <a:off x="0" y="5049159"/>
            <a:ext cx="5053013" cy="521061"/>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3" name="Rectangle 1"/>
          <p:cNvSpPr/>
          <p:nvPr userDrawn="1"/>
        </p:nvSpPr>
        <p:spPr>
          <a:xfrm>
            <a:off x="0" y="4337959"/>
            <a:ext cx="5573486" cy="660762"/>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5" name="Rectangle 1"/>
          <p:cNvSpPr/>
          <p:nvPr userDrawn="1"/>
        </p:nvSpPr>
        <p:spPr>
          <a:xfrm>
            <a:off x="0" y="4279901"/>
            <a:ext cx="5573486" cy="665479"/>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6" name="Text Placeholder 8"/>
          <p:cNvSpPr>
            <a:spLocks noGrp="1"/>
          </p:cNvSpPr>
          <p:nvPr>
            <p:ph type="body" sz="quarter" idx="10" hasCustomPrompt="1"/>
          </p:nvPr>
        </p:nvSpPr>
        <p:spPr bwMode="auto">
          <a:xfrm>
            <a:off x="58058" y="4268651"/>
            <a:ext cx="5428343" cy="6945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rIns="457200" anchor="ctr"/>
          <a:lstStyle>
            <a:lvl1pPr marL="0" indent="0" algn="r">
              <a:buNone/>
              <a:defRPr sz="2800" b="0">
                <a:solidFill>
                  <a:schemeClr val="bg1"/>
                </a:solidFill>
                <a:latin typeface="PF DinText Pro" panose="02000506020000020004" pitchFamily="2" charset="0"/>
              </a:defRPr>
            </a:lvl1pPr>
          </a:lstStyle>
          <a:p>
            <a:pPr lvl="0"/>
            <a:r>
              <a:rPr lang="en-US" dirty="0"/>
              <a:t>Click here to add title</a:t>
            </a:r>
          </a:p>
        </p:txBody>
      </p:sp>
      <p:sp>
        <p:nvSpPr>
          <p:cNvPr id="17" name="Rectangle 1"/>
          <p:cNvSpPr/>
          <p:nvPr userDrawn="1"/>
        </p:nvSpPr>
        <p:spPr>
          <a:xfrm>
            <a:off x="0" y="5016501"/>
            <a:ext cx="5035550" cy="515619"/>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8" name="Text Placeholder 8"/>
          <p:cNvSpPr>
            <a:spLocks noGrp="1"/>
          </p:cNvSpPr>
          <p:nvPr>
            <p:ph type="body" sz="quarter" idx="11" hasCustomPrompt="1"/>
          </p:nvPr>
        </p:nvSpPr>
        <p:spPr bwMode="auto">
          <a:xfrm>
            <a:off x="58059" y="5036456"/>
            <a:ext cx="4761592" cy="5370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rIns="457200" anchor="ctr"/>
          <a:lstStyle>
            <a:lvl1pPr marL="0" indent="0" algn="r">
              <a:buNone/>
              <a:defRPr sz="1800">
                <a:solidFill>
                  <a:schemeClr val="bg1"/>
                </a:solidFill>
                <a:latin typeface="PF DinText Pro" panose="02000506020000020004" pitchFamily="2" charset="0"/>
              </a:defRPr>
            </a:lvl1pPr>
          </a:lstStyle>
          <a:p>
            <a:pPr lvl="0"/>
            <a:r>
              <a:rPr lang="en-US" dirty="0"/>
              <a:t>Click here to add sub title</a:t>
            </a:r>
          </a:p>
        </p:txBody>
      </p:sp>
      <p:sp>
        <p:nvSpPr>
          <p:cNvPr id="19" name="Rectangle 1"/>
          <p:cNvSpPr/>
          <p:nvPr userDrawn="1"/>
        </p:nvSpPr>
        <p:spPr>
          <a:xfrm>
            <a:off x="0" y="5620659"/>
            <a:ext cx="4562475" cy="521061"/>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0" name="Rectangle 1"/>
          <p:cNvSpPr/>
          <p:nvPr userDrawn="1"/>
        </p:nvSpPr>
        <p:spPr>
          <a:xfrm>
            <a:off x="0" y="5588001"/>
            <a:ext cx="4548188" cy="515619"/>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1" name="Text Placeholder 8"/>
          <p:cNvSpPr>
            <a:spLocks noGrp="1"/>
          </p:cNvSpPr>
          <p:nvPr>
            <p:ph type="body" sz="quarter" idx="12" hasCustomPrompt="1"/>
          </p:nvPr>
        </p:nvSpPr>
        <p:spPr bwMode="auto">
          <a:xfrm>
            <a:off x="58059" y="5607956"/>
            <a:ext cx="4309546" cy="5370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rIns="457200" anchor="ctr"/>
          <a:lstStyle>
            <a:lvl1pPr marL="0" indent="0" algn="r">
              <a:buNone/>
              <a:defRPr sz="1800" baseline="0">
                <a:solidFill>
                  <a:schemeClr val="bg1"/>
                </a:solidFill>
                <a:latin typeface="PF DinText Pro" panose="02000506020000020004" pitchFamily="2" charset="0"/>
              </a:defRPr>
            </a:lvl1pPr>
          </a:lstStyle>
          <a:p>
            <a:pPr lvl="0"/>
            <a:r>
              <a:rPr lang="en-US" dirty="0"/>
              <a:t>Click here to add date/presenter’s name</a:t>
            </a:r>
          </a:p>
        </p:txBody>
      </p:sp>
    </p:spTree>
    <p:extLst>
      <p:ext uri="{BB962C8B-B14F-4D97-AF65-F5344CB8AC3E}">
        <p14:creationId xmlns:p14="http://schemas.microsoft.com/office/powerpoint/2010/main" val="2988270062"/>
      </p:ext>
    </p:extLst>
  </p:cSld>
  <p:clrMapOvr>
    <a:masterClrMapping/>
  </p:clrMapOvr>
  <p:extLst mod="1">
    <p:ext uri="{DCECCB84-F9BA-43D5-87BE-67443E8EF086}">
      <p15:sldGuideLst xmlns:p15="http://schemas.microsoft.com/office/powerpoint/2012/main">
        <p15:guide id="1" orient="horz" pos="39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Breaker">
    <p:spTree>
      <p:nvGrpSpPr>
        <p:cNvPr id="1" name=""/>
        <p:cNvGrpSpPr/>
        <p:nvPr/>
      </p:nvGrpSpPr>
      <p:grpSpPr>
        <a:xfrm>
          <a:off x="0" y="0"/>
          <a:ext cx="0" cy="0"/>
          <a:chOff x="0" y="0"/>
          <a:chExt cx="0" cy="0"/>
        </a:xfrm>
      </p:grpSpPr>
      <p:sp>
        <p:nvSpPr>
          <p:cNvPr id="5" name="Rectangle 4"/>
          <p:cNvSpPr/>
          <p:nvPr userDrawn="1"/>
        </p:nvSpPr>
        <p:spPr>
          <a:xfrm>
            <a:off x="1524" y="952500"/>
            <a:ext cx="12188952"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Text Placeholder 11"/>
          <p:cNvSpPr>
            <a:spLocks noGrp="1"/>
          </p:cNvSpPr>
          <p:nvPr>
            <p:ph type="body" sz="quarter" idx="12" hasCustomPrompt="1"/>
          </p:nvPr>
        </p:nvSpPr>
        <p:spPr>
          <a:xfrm>
            <a:off x="1298575" y="2589213"/>
            <a:ext cx="9594850" cy="706437"/>
          </a:xfrm>
          <a:prstGeom prst="rect">
            <a:avLst/>
          </a:prstGeom>
        </p:spPr>
        <p:txBody>
          <a:bodyPr/>
          <a:lstStyle>
            <a:lvl1pPr marL="0" indent="0" algn="ctr">
              <a:buNone/>
              <a:defRPr sz="3400" b="1" baseline="0">
                <a:solidFill>
                  <a:schemeClr val="accent2">
                    <a:lumMod val="75000"/>
                  </a:schemeClr>
                </a:solidFill>
                <a:latin typeface="PF DinText Pro" panose="02000506020000020004" pitchFamily="2" charset="0"/>
              </a:defRPr>
            </a:lvl1pPr>
          </a:lstStyle>
          <a:p>
            <a:pPr lvl="0"/>
            <a:r>
              <a:rPr lang="en-US" dirty="0"/>
              <a:t>Section Name Here</a:t>
            </a:r>
          </a:p>
        </p:txBody>
      </p:sp>
      <p:sp>
        <p:nvSpPr>
          <p:cNvPr id="13" name="Text Placeholder 11"/>
          <p:cNvSpPr>
            <a:spLocks noGrp="1"/>
          </p:cNvSpPr>
          <p:nvPr>
            <p:ph type="body" sz="quarter" idx="13" hasCustomPrompt="1"/>
          </p:nvPr>
        </p:nvSpPr>
        <p:spPr>
          <a:xfrm>
            <a:off x="1298575" y="3408363"/>
            <a:ext cx="9594850" cy="592137"/>
          </a:xfrm>
          <a:prstGeom prst="rect">
            <a:avLst/>
          </a:prstGeom>
        </p:spPr>
        <p:txBody>
          <a:bodyPr/>
          <a:lstStyle>
            <a:lvl1pPr marL="0" indent="0" algn="ctr">
              <a:buNone/>
              <a:defRPr sz="2400" b="0" baseline="0">
                <a:solidFill>
                  <a:schemeClr val="tx1">
                    <a:lumMod val="75000"/>
                    <a:lumOff val="25000"/>
                  </a:schemeClr>
                </a:solidFill>
                <a:latin typeface="PF DinText Pro" panose="02000506020000020004" pitchFamily="2" charset="0"/>
              </a:defRPr>
            </a:lvl1pPr>
          </a:lstStyle>
          <a:p>
            <a:pPr lvl="0"/>
            <a:r>
              <a:rPr lang="en-US" dirty="0"/>
              <a:t>Who what when where</a:t>
            </a:r>
          </a:p>
        </p:txBody>
      </p:sp>
    </p:spTree>
    <p:extLst>
      <p:ext uri="{BB962C8B-B14F-4D97-AF65-F5344CB8AC3E}">
        <p14:creationId xmlns:p14="http://schemas.microsoft.com/office/powerpoint/2010/main" val="1722192385"/>
      </p:ext>
    </p:extLst>
  </p:cSld>
  <p:clrMapOvr>
    <a:masterClrMapping/>
  </p:clrMapOvr>
  <p:extLst mod="1">
    <p:ext uri="{DCECCB84-F9BA-43D5-87BE-67443E8EF086}">
      <p15:sldGuideLst xmlns:p15="http://schemas.microsoft.com/office/powerpoint/2012/main">
        <p15:guide id="1" orient="horz" pos="408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Slide - Generic">
    <p:spTree>
      <p:nvGrpSpPr>
        <p:cNvPr id="1" name=""/>
        <p:cNvGrpSpPr/>
        <p:nvPr/>
      </p:nvGrpSpPr>
      <p:grpSpPr>
        <a:xfrm>
          <a:off x="0" y="0"/>
          <a:ext cx="0" cy="0"/>
          <a:chOff x="0" y="0"/>
          <a:chExt cx="0" cy="0"/>
        </a:xfrm>
      </p:grpSpPr>
      <p:pic>
        <p:nvPicPr>
          <p:cNvPr id="7"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8"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9"/>
          <p:cNvSpPr txBox="1">
            <a:spLocks noChangeArrowheads="1"/>
          </p:cNvSpPr>
          <p:nvPr/>
        </p:nvSpPr>
        <p:spPr bwMode="auto">
          <a:xfrm>
            <a:off x="9220200" y="611188"/>
            <a:ext cx="2438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nchor="ct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spcBef>
                <a:spcPct val="20000"/>
              </a:spcBef>
              <a:buClr>
                <a:srgbClr val="64BE99"/>
              </a:buClr>
              <a:buFont typeface="Symbol" panose="05050102010706020507" pitchFamily="18" charset="2"/>
              <a:buNone/>
            </a:pPr>
            <a:r>
              <a:rPr lang="en-IN" sz="1600" i="1">
                <a:solidFill>
                  <a:srgbClr val="ACACAC"/>
                </a:solidFill>
                <a:latin typeface="Segoe UI" panose="020B0502040204020203" pitchFamily="34" charset="0"/>
                <a:cs typeface="Segoe UI" panose="020B0502040204020203" pitchFamily="34" charset="0"/>
              </a:rPr>
              <a:t>Create The Frontier</a:t>
            </a:r>
          </a:p>
        </p:txBody>
      </p:sp>
      <p:grpSp>
        <p:nvGrpSpPr>
          <p:cNvPr id="10" name="Group 20"/>
          <p:cNvGrpSpPr>
            <a:grpSpLocks/>
          </p:cNvGrpSpPr>
          <p:nvPr/>
        </p:nvGrpSpPr>
        <p:grpSpPr bwMode="auto">
          <a:xfrm>
            <a:off x="838200" y="3709988"/>
            <a:ext cx="914400" cy="176212"/>
            <a:chOff x="1201081" y="3724268"/>
            <a:chExt cx="3073432" cy="0"/>
          </a:xfrm>
        </p:grpSpPr>
        <p:cxnSp>
          <p:nvCxnSpPr>
            <p:cNvPr id="11" name="Straight Connector 10"/>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14" name="TextBox 24"/>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2021 QuEST. All Rights Reserved.</a:t>
            </a:r>
          </a:p>
        </p:txBody>
      </p:sp>
      <p:sp>
        <p:nvSpPr>
          <p:cNvPr id="15" name="TextBox 25"/>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6" name="TextBox 2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AEED3C3C-42AA-4FFD-B990-82B62DDC6E79}"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ctrTitle"/>
          </p:nvPr>
        </p:nvSpPr>
        <p:spPr>
          <a:xfrm>
            <a:off x="762000" y="2871782"/>
            <a:ext cx="44958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27" name="Text Placeholder 5"/>
          <p:cNvSpPr>
            <a:spLocks noGrp="1"/>
          </p:cNvSpPr>
          <p:nvPr>
            <p:ph type="body" sz="quarter" idx="15"/>
          </p:nvPr>
        </p:nvSpPr>
        <p:spPr>
          <a:xfrm>
            <a:off x="762000" y="3886200"/>
            <a:ext cx="4495800" cy="558884"/>
          </a:xfrm>
        </p:spPr>
        <p:txBody>
          <a:bodyPr anchor="ctr"/>
          <a:lstStyle>
            <a:lvl1pPr marL="0" indent="0">
              <a:buNone/>
              <a:defRPr sz="2800" i="1">
                <a:solidFill>
                  <a:schemeClr val="tx1"/>
                </a:solidFill>
              </a:defRPr>
            </a:lvl1pPr>
          </a:lstStyle>
          <a:p>
            <a:pPr lvl="0"/>
            <a:r>
              <a:rPr lang="en-US"/>
              <a:t>Click to edit Master text styles</a:t>
            </a:r>
          </a:p>
        </p:txBody>
      </p:sp>
      <p:sp>
        <p:nvSpPr>
          <p:cNvPr id="28" name="Text Placeholder 5"/>
          <p:cNvSpPr>
            <a:spLocks noGrp="1"/>
          </p:cNvSpPr>
          <p:nvPr>
            <p:ph type="body" sz="quarter" idx="16"/>
          </p:nvPr>
        </p:nvSpPr>
        <p:spPr>
          <a:xfrm>
            <a:off x="762000" y="4970404"/>
            <a:ext cx="4495800" cy="323544"/>
          </a:xfrm>
        </p:spPr>
        <p:txBody>
          <a:bodyPr anchor="ctr"/>
          <a:lstStyle>
            <a:lvl1pPr marL="0" indent="0">
              <a:buNone/>
              <a:defRPr sz="1400" i="1">
                <a:solidFill>
                  <a:schemeClr val="tx1">
                    <a:lumMod val="50000"/>
                    <a:lumOff val="50000"/>
                  </a:schemeClr>
                </a:solidFill>
              </a:defRPr>
            </a:lvl1pPr>
          </a:lstStyle>
          <a:p>
            <a:pPr lvl="0"/>
            <a:r>
              <a:rPr lang="en-US"/>
              <a:t>Click to edit Master text styles</a:t>
            </a:r>
          </a:p>
        </p:txBody>
      </p:sp>
      <p:sp>
        <p:nvSpPr>
          <p:cNvPr id="29" name="Text Placeholder 5"/>
          <p:cNvSpPr>
            <a:spLocks noGrp="1"/>
          </p:cNvSpPr>
          <p:nvPr>
            <p:ph type="body" sz="quarter" idx="17"/>
          </p:nvPr>
        </p:nvSpPr>
        <p:spPr>
          <a:xfrm>
            <a:off x="762000" y="4573771"/>
            <a:ext cx="4495800" cy="323544"/>
          </a:xfrm>
        </p:spPr>
        <p:txBody>
          <a:bodyPr anchor="ctr"/>
          <a:lstStyle>
            <a:lvl1pPr marL="0" indent="0">
              <a:buNone/>
              <a:defRPr sz="1400" i="1">
                <a:solidFill>
                  <a:schemeClr val="tx1">
                    <a:lumMod val="50000"/>
                    <a:lumOff val="50000"/>
                  </a:schemeClr>
                </a:solidFill>
              </a:defRPr>
            </a:lvl1pPr>
          </a:lstStyle>
          <a:p>
            <a:pPr lvl="0"/>
            <a:r>
              <a:rPr lang="en-US"/>
              <a:t>Click to edit Master text styles</a:t>
            </a: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15880" y="1300913"/>
            <a:ext cx="6928339" cy="4494299"/>
          </a:xfrm>
          <a:prstGeom prst="rect">
            <a:avLst/>
          </a:prstGeom>
        </p:spPr>
      </p:pic>
    </p:spTree>
    <p:extLst>
      <p:ext uri="{BB962C8B-B14F-4D97-AF65-F5344CB8AC3E}">
        <p14:creationId xmlns:p14="http://schemas.microsoft.com/office/powerpoint/2010/main" val="401993090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Layout">
    <p:spTree>
      <p:nvGrpSpPr>
        <p:cNvPr id="1" name=""/>
        <p:cNvGrpSpPr/>
        <p:nvPr/>
      </p:nvGrpSpPr>
      <p:grpSpPr>
        <a:xfrm>
          <a:off x="0" y="0"/>
          <a:ext cx="0" cy="0"/>
          <a:chOff x="0" y="0"/>
          <a:chExt cx="0" cy="0"/>
        </a:xfrm>
      </p:grpSpPr>
      <p:sp>
        <p:nvSpPr>
          <p:cNvPr id="16"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lvl1pPr>
              <a:defRPr b="1">
                <a:latin typeface="PF DinText Pro Medium" panose="02000506020000020004" pitchFamily="2" charset="0"/>
              </a:defRPr>
            </a:lvl1pPr>
          </a:lstStyle>
          <a:p>
            <a:r>
              <a:rPr lang="en-US" dirty="0"/>
              <a:t>Click to edit Master title style</a:t>
            </a:r>
          </a:p>
        </p:txBody>
      </p:sp>
      <p:sp>
        <p:nvSpPr>
          <p:cNvPr id="4" name="Content Placeholder 2"/>
          <p:cNvSpPr>
            <a:spLocks noGrp="1"/>
          </p:cNvSpPr>
          <p:nvPr>
            <p:ph idx="1" hasCustomPrompt="1"/>
          </p:nvPr>
        </p:nvSpPr>
        <p:spPr>
          <a:xfrm>
            <a:off x="341086" y="1338470"/>
            <a:ext cx="10772015" cy="4703555"/>
          </a:xfrm>
          <a:prstGeom prst="rect">
            <a:avLst/>
          </a:prstGeom>
        </p:spPr>
        <p:txBody>
          <a:bodyPr/>
          <a:lstStyle>
            <a:lvl1pPr marL="0" marR="0" indent="0" algn="l" defTabSz="914400" rtl="0" eaLnBrk="1" fontAlgn="base" latinLnBrk="0" hangingPunct="1">
              <a:lnSpc>
                <a:spcPct val="100000"/>
              </a:lnSpc>
              <a:spcBef>
                <a:spcPts val="600"/>
              </a:spcBef>
              <a:spcAft>
                <a:spcPct val="0"/>
              </a:spcAft>
              <a:buClrTx/>
              <a:buSzTx/>
              <a:buFont typeface="Wingdings" panose="05000000000000000000" pitchFamily="2" charset="2"/>
              <a:buNone/>
              <a:tabLst/>
              <a:defRPr b="0">
                <a:latin typeface="PF DinText Pro" panose="02000506020000020004" pitchFamily="2" charset="0"/>
              </a:defRPr>
            </a:lvl1pPr>
            <a:lvl2pPr>
              <a:defRPr sz="2000">
                <a:latin typeface="PF DinText Pro" panose="02000506020000020004" pitchFamily="2" charset="0"/>
              </a:defRPr>
            </a:lvl2pPr>
            <a:lvl3pPr marL="12573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1800">
                <a:latin typeface="PF DinText Pro" panose="02000506020000020004" pitchFamily="2" charset="0"/>
              </a:defRPr>
            </a:lvl3pPr>
            <a:lvl4pPr marL="16002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4pPr>
            <a:lvl5pPr marL="20574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baseline="0">
                <a:latin typeface="PF DinText Pro" panose="02000506020000020004" pitchFamily="2" charset="0"/>
              </a:defRPr>
            </a:lvl5pPr>
            <a:lvl6pPr>
              <a:defRPr>
                <a:latin typeface="PF DinText Pro" panose="02000506020000020004" pitchFamily="2" charset="0"/>
              </a:defRPr>
            </a:lvl6pPr>
          </a:lstStyle>
          <a:p>
            <a:r>
              <a:rPr lang="en-US" dirty="0">
                <a:cs typeface="Arial" charset="0"/>
              </a:rPr>
              <a:t>Heading (PF </a:t>
            </a:r>
            <a:r>
              <a:rPr lang="en-US" dirty="0" err="1">
                <a:cs typeface="Arial" charset="0"/>
              </a:rPr>
              <a:t>DinText</a:t>
            </a:r>
            <a:r>
              <a:rPr lang="en-US" dirty="0">
                <a:cs typeface="Arial" charset="0"/>
              </a:rPr>
              <a:t> Pro 22)</a:t>
            </a:r>
          </a:p>
          <a:p>
            <a:pPr lvl="1"/>
            <a:r>
              <a:rPr lang="en-US" dirty="0">
                <a:cs typeface="Arial" charset="0"/>
              </a:rPr>
              <a:t>Level one (PF </a:t>
            </a:r>
            <a:r>
              <a:rPr lang="en-US" dirty="0" err="1">
                <a:cs typeface="Arial" charset="0"/>
              </a:rPr>
              <a:t>DinText</a:t>
            </a:r>
            <a:r>
              <a:rPr lang="en-US" dirty="0">
                <a:cs typeface="Arial" charset="0"/>
              </a:rPr>
              <a:t> Pro 20 – Square Black Bullet)</a:t>
            </a:r>
          </a:p>
          <a:p>
            <a:pPr lvl="2"/>
            <a:r>
              <a:rPr lang="en-US" dirty="0">
                <a:cs typeface="Arial" charset="0"/>
              </a:rPr>
              <a:t>Level two (PF </a:t>
            </a:r>
            <a:r>
              <a:rPr lang="en-US" dirty="0" err="1">
                <a:cs typeface="Arial" charset="0"/>
              </a:rPr>
              <a:t>DinText</a:t>
            </a:r>
            <a:r>
              <a:rPr lang="en-US" dirty="0">
                <a:cs typeface="Arial" charset="0"/>
              </a:rPr>
              <a:t> Pro 28 – Square Black Bullet)</a:t>
            </a:r>
          </a:p>
          <a:p>
            <a:pPr lvl="3"/>
            <a:r>
              <a:rPr lang="en-US" dirty="0">
                <a:cs typeface="Arial" charset="0"/>
              </a:rPr>
              <a:t>Level three (PF </a:t>
            </a:r>
            <a:r>
              <a:rPr lang="en-US" dirty="0" err="1">
                <a:cs typeface="Arial" charset="0"/>
              </a:rPr>
              <a:t>DinText</a:t>
            </a:r>
            <a:r>
              <a:rPr lang="en-US" dirty="0">
                <a:cs typeface="Arial" charset="0"/>
              </a:rPr>
              <a:t> Pro 16 – Square Black Bullet)</a:t>
            </a:r>
          </a:p>
          <a:p>
            <a:pPr marL="2057400" marR="0" lvl="4"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r>
              <a:rPr lang="en-US" dirty="0">
                <a:cs typeface="Arial" charset="0"/>
              </a:rPr>
              <a:t>Level four (PF </a:t>
            </a:r>
            <a:r>
              <a:rPr lang="en-US" dirty="0" err="1">
                <a:cs typeface="Arial" charset="0"/>
              </a:rPr>
              <a:t>DinText</a:t>
            </a:r>
            <a:r>
              <a:rPr lang="en-US" dirty="0">
                <a:cs typeface="Arial" charset="0"/>
              </a:rPr>
              <a:t> Pro 12 – Square Black Bullet)</a:t>
            </a:r>
          </a:p>
          <a:p>
            <a:pPr marL="1257300" marR="0" lvl="2"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endParaRPr lang="en-US" dirty="0">
              <a:cs typeface="Arial" charset="0"/>
            </a:endParaRPr>
          </a:p>
          <a:p>
            <a:pPr lvl="2"/>
            <a:endParaRPr lang="en-US" dirty="0">
              <a:cs typeface="Arial" charset="0"/>
            </a:endParaRPr>
          </a:p>
        </p:txBody>
      </p:sp>
    </p:spTree>
    <p:extLst>
      <p:ext uri="{BB962C8B-B14F-4D97-AF65-F5344CB8AC3E}">
        <p14:creationId xmlns:p14="http://schemas.microsoft.com/office/powerpoint/2010/main" val="35705913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41086" y="1338470"/>
            <a:ext cx="10772015" cy="4703555"/>
          </a:xfrm>
          <a:prstGeom prst="rect">
            <a:avLst/>
          </a:prstGeom>
        </p:spPr>
        <p:txBody>
          <a:bodyPr/>
          <a:lstStyle>
            <a:lvl1pPr marL="0" marR="0" indent="0" algn="l" defTabSz="914400" rtl="0" eaLnBrk="1" fontAlgn="base" latinLnBrk="0" hangingPunct="1">
              <a:lnSpc>
                <a:spcPct val="100000"/>
              </a:lnSpc>
              <a:spcBef>
                <a:spcPts val="600"/>
              </a:spcBef>
              <a:spcAft>
                <a:spcPct val="0"/>
              </a:spcAft>
              <a:buClrTx/>
              <a:buSzTx/>
              <a:buFont typeface="Wingdings" panose="05000000000000000000" pitchFamily="2" charset="2"/>
              <a:buNone/>
              <a:tabLst/>
              <a:defRPr b="0">
                <a:latin typeface="PF DinText Pro" panose="02000506020000020004" pitchFamily="2" charset="0"/>
              </a:defRPr>
            </a:lvl1pPr>
            <a:lvl2pPr>
              <a:defRPr>
                <a:latin typeface="PF DinText Pro" panose="02000506020000020004" pitchFamily="2" charset="0"/>
              </a:defRPr>
            </a:lvl2pPr>
            <a:lvl3pPr marL="12573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3pPr>
            <a:lvl4pPr marL="16002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4pPr>
            <a:lvl5pPr marL="20574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latin typeface="PF DinText Pro" panose="02000506020000020004" pitchFamily="2" charset="0"/>
              </a:defRPr>
            </a:lvl5pPr>
            <a:lvl6pPr>
              <a:defRPr>
                <a:latin typeface="PF DinText Pro" panose="02000506020000020004" pitchFamily="2" charset="0"/>
              </a:defRPr>
            </a:lvl6pPr>
          </a:lstStyle>
          <a:p>
            <a:r>
              <a:rPr lang="en-US" dirty="0">
                <a:cs typeface="Arial" charset="0"/>
              </a:rPr>
              <a:t>Heading (PF </a:t>
            </a:r>
            <a:r>
              <a:rPr lang="en-US" dirty="0" err="1">
                <a:cs typeface="Arial" charset="0"/>
              </a:rPr>
              <a:t>DinText</a:t>
            </a:r>
            <a:r>
              <a:rPr lang="en-US" dirty="0">
                <a:cs typeface="Arial" charset="0"/>
              </a:rPr>
              <a:t> Pro 22 )</a:t>
            </a:r>
          </a:p>
          <a:p>
            <a:pPr lvl="1"/>
            <a:r>
              <a:rPr lang="en-US" dirty="0">
                <a:cs typeface="Arial" charset="0"/>
              </a:rPr>
              <a:t>Level one (PF </a:t>
            </a:r>
            <a:r>
              <a:rPr lang="en-US" dirty="0" err="1">
                <a:cs typeface="Arial" charset="0"/>
              </a:rPr>
              <a:t>DinText</a:t>
            </a:r>
            <a:r>
              <a:rPr lang="en-US" dirty="0">
                <a:cs typeface="Arial" charset="0"/>
              </a:rPr>
              <a:t> Pro 20 – Square Black Bullet)</a:t>
            </a:r>
          </a:p>
          <a:p>
            <a:pPr lvl="2"/>
            <a:r>
              <a:rPr lang="en-US" dirty="0">
                <a:cs typeface="Arial" charset="0"/>
              </a:rPr>
              <a:t>Level two (PF </a:t>
            </a:r>
            <a:r>
              <a:rPr lang="en-US" dirty="0" err="1">
                <a:cs typeface="Arial" charset="0"/>
              </a:rPr>
              <a:t>DinText</a:t>
            </a:r>
            <a:r>
              <a:rPr lang="en-US" dirty="0">
                <a:cs typeface="Arial" charset="0"/>
              </a:rPr>
              <a:t> Pro 18– Square Black Bullet)</a:t>
            </a:r>
          </a:p>
          <a:p>
            <a:pPr lvl="3"/>
            <a:r>
              <a:rPr lang="en-US" dirty="0">
                <a:cs typeface="Arial" charset="0"/>
              </a:rPr>
              <a:t>Level three (PF </a:t>
            </a:r>
            <a:r>
              <a:rPr lang="en-US" dirty="0" err="1">
                <a:cs typeface="Arial" charset="0"/>
              </a:rPr>
              <a:t>DinText</a:t>
            </a:r>
            <a:r>
              <a:rPr lang="en-US" dirty="0">
                <a:cs typeface="Arial" charset="0"/>
              </a:rPr>
              <a:t> Pro 16 – Square Black Bullet)</a:t>
            </a:r>
          </a:p>
          <a:p>
            <a:pPr marL="2057400" marR="0" lvl="4"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r>
              <a:rPr lang="en-US" dirty="0">
                <a:cs typeface="Arial" charset="0"/>
              </a:rPr>
              <a:t>Level four (PF </a:t>
            </a:r>
            <a:r>
              <a:rPr lang="en-US" dirty="0" err="1">
                <a:cs typeface="Arial" charset="0"/>
              </a:rPr>
              <a:t>DinText</a:t>
            </a:r>
            <a:r>
              <a:rPr lang="en-US" dirty="0">
                <a:cs typeface="Arial" charset="0"/>
              </a:rPr>
              <a:t> Pro 12 – Square Black Bullet)</a:t>
            </a:r>
          </a:p>
          <a:p>
            <a:pPr marL="1257300" marR="0" lvl="2"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endParaRPr lang="en-US" dirty="0">
              <a:cs typeface="Arial" charset="0"/>
            </a:endParaRPr>
          </a:p>
          <a:p>
            <a:pPr lvl="2"/>
            <a:endParaRPr lang="en-US" dirty="0">
              <a:cs typeface="Arial" charset="0"/>
            </a:endParaRPr>
          </a:p>
        </p:txBody>
      </p:sp>
      <p:sp>
        <p:nvSpPr>
          <p:cNvPr id="10"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lvl1pPr>
              <a:defRPr>
                <a:solidFill>
                  <a:srgbClr val="236292"/>
                </a:solidFill>
              </a:defRPr>
            </a:lvl1pPr>
          </a:lstStyle>
          <a:p>
            <a:r>
              <a:rPr lang="en-US" dirty="0"/>
              <a:t>Click to edit Master title style</a:t>
            </a:r>
          </a:p>
        </p:txBody>
      </p:sp>
    </p:spTree>
    <p:extLst>
      <p:ext uri="{BB962C8B-B14F-4D97-AF65-F5344CB8AC3E}">
        <p14:creationId xmlns:p14="http://schemas.microsoft.com/office/powerpoint/2010/main" val="1478625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Subtitle 2"/>
          <p:cNvSpPr>
            <a:spLocks noGrp="1"/>
          </p:cNvSpPr>
          <p:nvPr>
            <p:ph type="subTitle" idx="1"/>
          </p:nvPr>
        </p:nvSpPr>
        <p:spPr>
          <a:xfrm>
            <a:off x="573315" y="1248229"/>
            <a:ext cx="11045370" cy="4818741"/>
          </a:xfrm>
          <a:prstGeom prst="rect">
            <a:avLst/>
          </a:prstGeom>
        </p:spPr>
        <p:txBody>
          <a:bodyPr/>
          <a:lstStyle>
            <a:lvl1pPr marL="0" indent="0" algn="ctr">
              <a:buNone/>
              <a:defRPr sz="2400" b="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42584718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825625"/>
            <a:ext cx="5181600" cy="435133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4669108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579565"/>
            <a:ext cx="5157787" cy="823912"/>
          </a:xfrm>
          <a:prstGeom prst="rect">
            <a:avLst/>
          </a:prstGeom>
        </p:spPr>
        <p:txBody>
          <a:bodyPr anchor="b"/>
          <a:lstStyle>
            <a:lvl1pPr marL="0" indent="0">
              <a:buNone/>
              <a:defRPr sz="2400" b="1">
                <a:latin typeface="PF DinText Pro Thin " panose="02000000000000000000"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403477"/>
            <a:ext cx="5157787" cy="368458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579565"/>
            <a:ext cx="5183188" cy="823912"/>
          </a:xfrm>
          <a:prstGeom prst="rect">
            <a:avLst/>
          </a:prstGeom>
        </p:spPr>
        <p:txBody>
          <a:bodyPr anchor="b"/>
          <a:lstStyle>
            <a:lvl1pPr marL="0" indent="0">
              <a:buNone/>
              <a:defRPr sz="2400" b="1">
                <a:latin typeface="PF DinText Pro Thin " panose="02000000000000000000" pitchFamily="2"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403477"/>
            <a:ext cx="5183188" cy="3684588"/>
          </a:xfrm>
          <a:prstGeom prst="rect">
            <a:avLst/>
          </a:prstGeom>
        </p:spPr>
        <p:txBody>
          <a:bodyPr/>
          <a:lstStyle>
            <a:lvl1pPr>
              <a:defRPr>
                <a:latin typeface="PF DinText Pro Thin " panose="02000000000000000000" pitchFamily="2" charset="0"/>
              </a:defRPr>
            </a:lvl1pPr>
            <a:lvl2pPr>
              <a:defRPr>
                <a:latin typeface="PF DinText Pro Thin " panose="02000000000000000000" pitchFamily="2" charset="0"/>
              </a:defRPr>
            </a:lvl2pPr>
            <a:lvl3pPr>
              <a:defRPr>
                <a:latin typeface="PF DinText Pro Thin " panose="02000000000000000000" pitchFamily="2" charset="0"/>
              </a:defRPr>
            </a:lvl3pPr>
            <a:lvl4pPr>
              <a:defRPr>
                <a:latin typeface="PF DinText Pro Thin " panose="02000000000000000000" pitchFamily="2" charset="0"/>
              </a:defRPr>
            </a:lvl4pPr>
            <a:lvl5pPr>
              <a:defRPr>
                <a:latin typeface="PF DinText Pro Thin " panose="020000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114089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411244932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67702228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4084" y="1344706"/>
            <a:ext cx="3932237" cy="886865"/>
          </a:xfrm>
          <a:prstGeom prst="rect">
            <a:avLst/>
          </a:prstGeom>
        </p:spPr>
        <p:txBody>
          <a:bodyPr anchor="b">
            <a:normAutofit/>
          </a:bodyPr>
          <a:lstStyle>
            <a:lvl1pPr>
              <a:defRPr sz="2400">
                <a:solidFill>
                  <a:schemeClr val="accent2">
                    <a:lumMod val="75000"/>
                  </a:schemeClr>
                </a:solidFill>
                <a:latin typeface="PF Din Text Cond Pro Medium" panose="02000500000000020004" pitchFamily="2" charset="0"/>
              </a:defRPr>
            </a:lvl1pPr>
          </a:lstStyle>
          <a:p>
            <a:r>
              <a:rPr lang="en-US" dirty="0"/>
              <a:t>Click to edit Master title style</a:t>
            </a:r>
          </a:p>
        </p:txBody>
      </p:sp>
      <p:sp>
        <p:nvSpPr>
          <p:cNvPr id="3" name="Content Placeholder 2"/>
          <p:cNvSpPr>
            <a:spLocks noGrp="1"/>
          </p:cNvSpPr>
          <p:nvPr>
            <p:ph idx="1"/>
          </p:nvPr>
        </p:nvSpPr>
        <p:spPr>
          <a:xfrm>
            <a:off x="5183188" y="1427163"/>
            <a:ext cx="6172200" cy="4873625"/>
          </a:xfrm>
          <a:prstGeom prst="rect">
            <a:avLst/>
          </a:prstGeom>
        </p:spPr>
        <p:txBody>
          <a:bodyPr/>
          <a:lstStyle>
            <a:lvl1pPr>
              <a:defRPr sz="3200">
                <a:latin typeface="PF DinText Pro Thin " panose="02000000000000000000" pitchFamily="2" charset="0"/>
              </a:defRPr>
            </a:lvl1pPr>
            <a:lvl2pPr>
              <a:defRPr sz="2800">
                <a:latin typeface="PF DinText Pro Thin " panose="02000000000000000000" pitchFamily="2" charset="0"/>
              </a:defRPr>
            </a:lvl2pPr>
            <a:lvl3pPr>
              <a:defRPr sz="2400">
                <a:latin typeface="PF DinText Pro Thin " panose="02000000000000000000" pitchFamily="2" charset="0"/>
              </a:defRPr>
            </a:lvl3pPr>
            <a:lvl4pPr>
              <a:defRPr sz="2000">
                <a:latin typeface="PF DinText Pro Thin " panose="02000000000000000000" pitchFamily="2" charset="0"/>
              </a:defRPr>
            </a:lvl4pPr>
            <a:lvl5pPr>
              <a:defRPr sz="2000">
                <a:latin typeface="PF DinText Pro Thin " panose="02000000000000000000" pitchFamily="2"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p:txBody>
      </p:sp>
      <p:sp>
        <p:nvSpPr>
          <p:cNvPr id="4" name="Text Placeholder 3"/>
          <p:cNvSpPr>
            <a:spLocks noGrp="1"/>
          </p:cNvSpPr>
          <p:nvPr>
            <p:ph type="body" sz="half" idx="2"/>
          </p:nvPr>
        </p:nvSpPr>
        <p:spPr>
          <a:xfrm>
            <a:off x="324084" y="2489200"/>
            <a:ext cx="3932237" cy="3811588"/>
          </a:xfrm>
          <a:prstGeom prst="rect">
            <a:avLst/>
          </a:prstGeom>
        </p:spPr>
        <p:txBody>
          <a:bodyPr/>
          <a:lstStyle>
            <a:lvl1pPr marL="0" indent="0">
              <a:buNone/>
              <a:defRPr sz="1600">
                <a:latin typeface="PF DinText Pro Thin " panose="02000000000000000000" pitchFamily="2"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Text Placeholder 6"/>
          <p:cNvSpPr>
            <a:spLocks noGrp="1"/>
          </p:cNvSpPr>
          <p:nvPr>
            <p:ph type="body" sz="quarter" idx="10" hasCustomPrompt="1"/>
          </p:nvPr>
        </p:nvSpPr>
        <p:spPr>
          <a:xfrm>
            <a:off x="324084" y="164174"/>
            <a:ext cx="10003258" cy="656771"/>
          </a:xfrm>
        </p:spPr>
        <p:txBody>
          <a:bodyPr vert="horz" lIns="91440" tIns="45720" rIns="91440" bIns="45720" rtlCol="0" anchor="ctr">
            <a:normAutofit/>
          </a:bodyPr>
          <a:lstStyle>
            <a:lvl1pPr marL="0" indent="0">
              <a:buNone/>
              <a:defRPr lang="en-US" sz="2800" b="1" smtClean="0">
                <a:solidFill>
                  <a:schemeClr val="accent2">
                    <a:lumMod val="75000"/>
                  </a:schemeClr>
                </a:solidFill>
                <a:latin typeface="PF DinText Pro Medium" panose="02000506020000020004" pitchFamily="2" charset="0"/>
                <a:ea typeface="+mj-ea"/>
                <a:cs typeface="+mj-cs"/>
              </a:defRPr>
            </a:lvl1pPr>
            <a:lvl2pPr marL="114300" indent="0">
              <a:buNone/>
              <a:defRPr lang="en-US" sz="3600" smtClean="0">
                <a:solidFill>
                  <a:schemeClr val="accent1"/>
                </a:solidFill>
                <a:latin typeface="Trebuchet MS" panose="020B0603020202020204" pitchFamily="34" charset="0"/>
              </a:defRPr>
            </a:lvl2pPr>
            <a:lvl3pPr marL="571500" indent="0">
              <a:buNone/>
              <a:defRPr lang="en-US" sz="3600" smtClean="0">
                <a:solidFill>
                  <a:schemeClr val="accent1"/>
                </a:solidFill>
                <a:latin typeface="Trebuchet MS" panose="020B0603020202020204" pitchFamily="34" charset="0"/>
              </a:defRPr>
            </a:lvl3pPr>
            <a:lvl4pPr marL="1143000" indent="0">
              <a:buNone/>
              <a:defRPr lang="en-US" sz="3600" smtClean="0">
                <a:solidFill>
                  <a:schemeClr val="accent1"/>
                </a:solidFill>
                <a:latin typeface="Trebuchet MS" panose="020B0603020202020204" pitchFamily="34" charset="0"/>
              </a:defRPr>
            </a:lvl4pPr>
            <a:lvl5pPr marL="1600200" indent="0">
              <a:buNone/>
              <a:defRPr lang="en-US" sz="3600">
                <a:solidFill>
                  <a:schemeClr val="accent1"/>
                </a:solidFill>
                <a:latin typeface="Trebuchet MS" panose="020B0603020202020204" pitchFamily="34" charset="0"/>
              </a:defRPr>
            </a:lvl5pPr>
          </a:lstStyle>
          <a:p>
            <a:r>
              <a:rPr lang="en-US" dirty="0"/>
              <a:t>Click to edit Master title style</a:t>
            </a:r>
          </a:p>
        </p:txBody>
      </p:sp>
    </p:spTree>
    <p:extLst>
      <p:ext uri="{BB962C8B-B14F-4D97-AF65-F5344CB8AC3E}">
        <p14:creationId xmlns:p14="http://schemas.microsoft.com/office/powerpoint/2010/main" val="15248763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4084" y="1066800"/>
            <a:ext cx="3932237" cy="1190171"/>
          </a:xfrm>
          <a:prstGeom prst="rect">
            <a:avLst/>
          </a:prstGeom>
        </p:spPr>
        <p:txBody>
          <a:bodyPr anchor="b"/>
          <a:lstStyle>
            <a:lvl1pPr>
              <a:defRPr sz="3200">
                <a:solidFill>
                  <a:schemeClr val="accent2">
                    <a:lumMod val="75000"/>
                  </a:schemeClr>
                </a:solidFill>
                <a:latin typeface="PF Din Text Cond Pro Medium" panose="02000500000000020004" pitchFamily="2" charset="0"/>
              </a:defRPr>
            </a:lvl1pPr>
          </a:lstStyle>
          <a:p>
            <a:r>
              <a:rPr lang="en-US" dirty="0"/>
              <a:t>Click to edit Master title style</a:t>
            </a:r>
          </a:p>
        </p:txBody>
      </p:sp>
      <p:sp>
        <p:nvSpPr>
          <p:cNvPr id="3" name="Picture Placeholder 2"/>
          <p:cNvSpPr>
            <a:spLocks noGrp="1"/>
          </p:cNvSpPr>
          <p:nvPr>
            <p:ph type="pic" idx="1"/>
          </p:nvPr>
        </p:nvSpPr>
        <p:spPr>
          <a:xfrm>
            <a:off x="5183188" y="1452563"/>
            <a:ext cx="6172200" cy="4873625"/>
          </a:xfrm>
          <a:prstGeom prst="rect">
            <a:avLst/>
          </a:prstGeom>
        </p:spPr>
        <p:txBody>
          <a:bodyPr/>
          <a:lstStyle>
            <a:lvl1pPr marL="0" indent="0">
              <a:buNone/>
              <a:defRPr sz="3200">
                <a:latin typeface="PF DinText Pro Thin " panose="02000000000000000000" pitchFamily="2"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324084" y="2514600"/>
            <a:ext cx="3932237" cy="3811588"/>
          </a:xfrm>
          <a:prstGeom prst="rect">
            <a:avLst/>
          </a:prstGeom>
        </p:spPr>
        <p:txBody>
          <a:bodyPr/>
          <a:lstStyle>
            <a:lvl1pPr marL="0" indent="0">
              <a:buNone/>
              <a:defRPr sz="1600">
                <a:latin typeface="PF DinText Pro Thin " panose="02000000000000000000" pitchFamily="2"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Text Placeholder 6"/>
          <p:cNvSpPr>
            <a:spLocks noGrp="1"/>
          </p:cNvSpPr>
          <p:nvPr>
            <p:ph type="body" sz="quarter" idx="10" hasCustomPrompt="1"/>
          </p:nvPr>
        </p:nvSpPr>
        <p:spPr>
          <a:xfrm>
            <a:off x="324084" y="174933"/>
            <a:ext cx="10003258" cy="656771"/>
          </a:xfrm>
        </p:spPr>
        <p:txBody>
          <a:bodyPr vert="horz" lIns="91440" tIns="45720" rIns="91440" bIns="45720" rtlCol="0" anchor="ctr">
            <a:noAutofit/>
          </a:bodyPr>
          <a:lstStyle>
            <a:lvl1pPr marL="0" indent="0">
              <a:buNone/>
              <a:defRPr lang="en-US" sz="2800" b="0" smtClean="0">
                <a:solidFill>
                  <a:schemeClr val="accent2">
                    <a:lumMod val="75000"/>
                  </a:schemeClr>
                </a:solidFill>
                <a:latin typeface="PF DinText Pro Medium" panose="02000506020000020004" pitchFamily="2" charset="0"/>
                <a:ea typeface="+mj-ea"/>
                <a:cs typeface="+mj-cs"/>
              </a:defRPr>
            </a:lvl1pPr>
            <a:lvl2pPr marL="114300" indent="0">
              <a:buNone/>
              <a:defRPr lang="en-US" sz="3600" smtClean="0">
                <a:solidFill>
                  <a:schemeClr val="accent1"/>
                </a:solidFill>
                <a:latin typeface="Trebuchet MS" panose="020B0603020202020204" pitchFamily="34" charset="0"/>
              </a:defRPr>
            </a:lvl2pPr>
            <a:lvl3pPr marL="571500" indent="0">
              <a:buNone/>
              <a:defRPr lang="en-US" sz="3600" smtClean="0">
                <a:solidFill>
                  <a:schemeClr val="accent1"/>
                </a:solidFill>
                <a:latin typeface="Trebuchet MS" panose="020B0603020202020204" pitchFamily="34" charset="0"/>
              </a:defRPr>
            </a:lvl3pPr>
            <a:lvl4pPr marL="1143000" indent="0">
              <a:buNone/>
              <a:defRPr lang="en-US" sz="3600" smtClean="0">
                <a:solidFill>
                  <a:schemeClr val="accent1"/>
                </a:solidFill>
                <a:latin typeface="Trebuchet MS" panose="020B0603020202020204" pitchFamily="34" charset="0"/>
              </a:defRPr>
            </a:lvl4pPr>
            <a:lvl5pPr marL="1600200" indent="0">
              <a:buNone/>
              <a:defRPr lang="en-US" sz="3600">
                <a:solidFill>
                  <a:schemeClr val="accent1"/>
                </a:solidFill>
                <a:latin typeface="Trebuchet MS" panose="020B0603020202020204" pitchFamily="34" charset="0"/>
              </a:defRPr>
            </a:lvl5pPr>
          </a:lstStyle>
          <a:p>
            <a:r>
              <a:rPr lang="en-US" dirty="0"/>
              <a:t>Click to edit Master title style</a:t>
            </a:r>
          </a:p>
        </p:txBody>
      </p:sp>
    </p:spTree>
    <p:extLst>
      <p:ext uri="{BB962C8B-B14F-4D97-AF65-F5344CB8AC3E}">
        <p14:creationId xmlns:p14="http://schemas.microsoft.com/office/powerpoint/2010/main" val="182480933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5" name="Rectangle 24"/>
          <p:cNvSpPr/>
          <p:nvPr userDrawn="1"/>
        </p:nvSpPr>
        <p:spPr>
          <a:xfrm>
            <a:off x="1524" y="4034118"/>
            <a:ext cx="12188952" cy="282388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09" y="-43031"/>
            <a:ext cx="12187382" cy="6294783"/>
          </a:xfrm>
          <a:prstGeom prst="rect">
            <a:avLst/>
          </a:prstGeom>
        </p:spPr>
      </p:pic>
      <p:pic>
        <p:nvPicPr>
          <p:cNvPr id="3" name="Pictur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727367" y="304800"/>
            <a:ext cx="1898657" cy="1099930"/>
          </a:xfrm>
          <a:prstGeom prst="rect">
            <a:avLst/>
          </a:prstGeom>
        </p:spPr>
      </p:pic>
      <p:sp>
        <p:nvSpPr>
          <p:cNvPr id="7" name="Rectangle 6"/>
          <p:cNvSpPr/>
          <p:nvPr userDrawn="1"/>
        </p:nvSpPr>
        <p:spPr>
          <a:xfrm>
            <a:off x="1299029" y="6325551"/>
            <a:ext cx="9593943" cy="400110"/>
          </a:xfrm>
          <a:prstGeom prst="rect">
            <a:avLst/>
          </a:prstGeom>
        </p:spPr>
        <p:txBody>
          <a:bodyPr wrap="square">
            <a:spAutoFit/>
          </a:bodyPr>
          <a:lstStyle/>
          <a:p>
            <a:pPr algn="ctr"/>
            <a:r>
              <a:rPr lang="en-US" sz="1000" dirty="0">
                <a:solidFill>
                  <a:srgbClr val="E5E5E5">
                    <a:lumMod val="50000"/>
                  </a:srgbClr>
                </a:solidFill>
              </a:rPr>
              <a:t>©2017 QuEST Global Services Pte. Ltd. The information in this document is the property of QuEST Global Services Pte. Ltd. and may not be copied or communicated </a:t>
            </a:r>
          </a:p>
          <a:p>
            <a:pPr algn="ctr"/>
            <a:r>
              <a:rPr lang="en-US" sz="1000" dirty="0">
                <a:solidFill>
                  <a:srgbClr val="E5E5E5">
                    <a:lumMod val="50000"/>
                  </a:srgbClr>
                </a:solidFill>
              </a:rPr>
              <a:t>to a third party or used for any purpose other than that for which it is supplied without the written consent of QuEST Global Services Pte. Ltd.</a:t>
            </a:r>
          </a:p>
        </p:txBody>
      </p:sp>
      <p:sp>
        <p:nvSpPr>
          <p:cNvPr id="13" name="Rectangle 1"/>
          <p:cNvSpPr/>
          <p:nvPr userDrawn="1"/>
        </p:nvSpPr>
        <p:spPr>
          <a:xfrm>
            <a:off x="0" y="4886740"/>
            <a:ext cx="5573486" cy="660762"/>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8" name="Rectangle 1"/>
          <p:cNvSpPr/>
          <p:nvPr userDrawn="1"/>
        </p:nvSpPr>
        <p:spPr>
          <a:xfrm>
            <a:off x="0" y="4828682"/>
            <a:ext cx="5573486" cy="665479"/>
          </a:xfrm>
          <a:custGeom>
            <a:avLst/>
            <a:gdLst>
              <a:gd name="connsiteX0" fmla="*/ 0 w 5573486"/>
              <a:gd name="connsiteY0" fmla="*/ 0 h 1233714"/>
              <a:gd name="connsiteX1" fmla="*/ 5573486 w 5573486"/>
              <a:gd name="connsiteY1" fmla="*/ 0 h 1233714"/>
              <a:gd name="connsiteX2" fmla="*/ 5573486 w 5573486"/>
              <a:gd name="connsiteY2" fmla="*/ 1233714 h 1233714"/>
              <a:gd name="connsiteX3" fmla="*/ 0 w 5573486"/>
              <a:gd name="connsiteY3" fmla="*/ 1233714 h 1233714"/>
              <a:gd name="connsiteX4" fmla="*/ 0 w 5573486"/>
              <a:gd name="connsiteY4" fmla="*/ 0 h 1233714"/>
              <a:gd name="connsiteX0" fmla="*/ 0 w 5573486"/>
              <a:gd name="connsiteY0" fmla="*/ 0 h 1241334"/>
              <a:gd name="connsiteX1" fmla="*/ 5573486 w 5573486"/>
              <a:gd name="connsiteY1" fmla="*/ 0 h 1241334"/>
              <a:gd name="connsiteX2" fmla="*/ 4773386 w 5573486"/>
              <a:gd name="connsiteY2" fmla="*/ 1241334 h 1241334"/>
              <a:gd name="connsiteX3" fmla="*/ 0 w 5573486"/>
              <a:gd name="connsiteY3" fmla="*/ 1233714 h 1241334"/>
              <a:gd name="connsiteX4" fmla="*/ 0 w 5573486"/>
              <a:gd name="connsiteY4" fmla="*/ 0 h 1241334"/>
              <a:gd name="connsiteX0" fmla="*/ 0 w 5573486"/>
              <a:gd name="connsiteY0" fmla="*/ 0 h 1241334"/>
              <a:gd name="connsiteX1" fmla="*/ 5573486 w 5573486"/>
              <a:gd name="connsiteY1" fmla="*/ 0 h 1241334"/>
              <a:gd name="connsiteX2" fmla="*/ 5069221 w 5573486"/>
              <a:gd name="connsiteY2" fmla="*/ 1241334 h 1241334"/>
              <a:gd name="connsiteX3" fmla="*/ 0 w 5573486"/>
              <a:gd name="connsiteY3" fmla="*/ 1233714 h 1241334"/>
              <a:gd name="connsiteX4" fmla="*/ 0 w 5573486"/>
              <a:gd name="connsiteY4" fmla="*/ 0 h 124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486" h="1241334">
                <a:moveTo>
                  <a:pt x="0" y="0"/>
                </a:moveTo>
                <a:lnTo>
                  <a:pt x="5573486" y="0"/>
                </a:lnTo>
                <a:lnTo>
                  <a:pt x="5069221" y="1241334"/>
                </a:lnTo>
                <a:lnTo>
                  <a:pt x="0" y="1233714"/>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9" name="Text Placeholder 8"/>
          <p:cNvSpPr>
            <a:spLocks noGrp="1"/>
          </p:cNvSpPr>
          <p:nvPr>
            <p:ph type="body" sz="quarter" idx="10" hasCustomPrompt="1"/>
          </p:nvPr>
        </p:nvSpPr>
        <p:spPr bwMode="auto">
          <a:xfrm>
            <a:off x="58058" y="4817432"/>
            <a:ext cx="5428343" cy="69453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rIns="457200" anchor="ctr"/>
          <a:lstStyle>
            <a:lvl1pPr marL="0" indent="0" algn="r">
              <a:buNone/>
              <a:defRPr sz="2800">
                <a:solidFill>
                  <a:schemeClr val="bg1"/>
                </a:solidFill>
                <a:latin typeface="PF DinText Pro" panose="02000506020000020004" pitchFamily="2" charset="0"/>
              </a:defRPr>
            </a:lvl1pPr>
          </a:lstStyle>
          <a:p>
            <a:pPr lvl="0"/>
            <a:r>
              <a:rPr lang="en-US" dirty="0"/>
              <a:t>Thank You</a:t>
            </a:r>
          </a:p>
        </p:txBody>
      </p:sp>
      <p:pic>
        <p:nvPicPr>
          <p:cNvPr id="2" name="Picture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59958" y="5646219"/>
            <a:ext cx="406659" cy="406659"/>
          </a:xfrm>
          <a:prstGeom prst="rect">
            <a:avLst/>
          </a:prstGeom>
        </p:spPr>
      </p:pic>
      <p:pic>
        <p:nvPicPr>
          <p:cNvPr id="4" name="Picture 3"/>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98417" y="5647181"/>
            <a:ext cx="404734" cy="404734"/>
          </a:xfrm>
          <a:prstGeom prst="rect">
            <a:avLst/>
          </a:prstGeom>
        </p:spPr>
      </p:pic>
      <p:sp>
        <p:nvSpPr>
          <p:cNvPr id="6" name="Rectangle 5"/>
          <p:cNvSpPr/>
          <p:nvPr userDrawn="1"/>
        </p:nvSpPr>
        <p:spPr>
          <a:xfrm>
            <a:off x="775066" y="5647181"/>
            <a:ext cx="12978" cy="4047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pic>
        <p:nvPicPr>
          <p:cNvPr id="8" name="Picture 7"/>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423424" y="5654871"/>
            <a:ext cx="390247" cy="389354"/>
          </a:xfrm>
          <a:prstGeom prst="rect">
            <a:avLst/>
          </a:prstGeom>
        </p:spPr>
      </p:pic>
      <p:sp>
        <p:nvSpPr>
          <p:cNvPr id="30" name="Rectangle 29"/>
          <p:cNvSpPr/>
          <p:nvPr userDrawn="1"/>
        </p:nvSpPr>
        <p:spPr>
          <a:xfrm>
            <a:off x="1338532" y="5647181"/>
            <a:ext cx="12978" cy="4047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Tree>
    <p:extLst>
      <p:ext uri="{BB962C8B-B14F-4D97-AF65-F5344CB8AC3E}">
        <p14:creationId xmlns:p14="http://schemas.microsoft.com/office/powerpoint/2010/main" val="2273745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ub-section ">
    <p:spTree>
      <p:nvGrpSpPr>
        <p:cNvPr id="1" name=""/>
        <p:cNvGrpSpPr/>
        <p:nvPr/>
      </p:nvGrpSpPr>
      <p:grpSpPr>
        <a:xfrm>
          <a:off x="0" y="0"/>
          <a:ext cx="0" cy="0"/>
          <a:chOff x="0" y="0"/>
          <a:chExt cx="0" cy="0"/>
        </a:xfrm>
      </p:grpSpPr>
      <p:pic>
        <p:nvPicPr>
          <p:cNvPr id="4" name="Picture 16"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7" descr="Image result for quest global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18"/>
          <p:cNvGrpSpPr>
            <a:grpSpLocks/>
          </p:cNvGrpSpPr>
          <p:nvPr/>
        </p:nvGrpSpPr>
        <p:grpSpPr bwMode="auto">
          <a:xfrm>
            <a:off x="838200" y="3709988"/>
            <a:ext cx="914400" cy="176212"/>
            <a:chOff x="1201081" y="3724268"/>
            <a:chExt cx="3073432" cy="0"/>
          </a:xfrm>
        </p:grpSpPr>
        <p:cxnSp>
          <p:nvCxnSpPr>
            <p:cNvPr id="7" name="Straight Connector 6"/>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10" name="TextBox 22"/>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2021 QuEST. All Rights Reserved.</a:t>
            </a:r>
          </a:p>
        </p:txBody>
      </p:sp>
      <p:sp>
        <p:nvSpPr>
          <p:cNvPr id="11" name="TextBox 23"/>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2" name="TextBox 24"/>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865A091-E4A6-47DB-854E-D6C9C88CB1D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2" name="Title 1"/>
          <p:cNvSpPr>
            <a:spLocks noGrp="1"/>
          </p:cNvSpPr>
          <p:nvPr>
            <p:ph type="ctrTitle"/>
          </p:nvPr>
        </p:nvSpPr>
        <p:spPr>
          <a:xfrm>
            <a:off x="762000" y="2871782"/>
            <a:ext cx="63246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3" name="Subtitle 2"/>
          <p:cNvSpPr>
            <a:spLocks noGrp="1"/>
          </p:cNvSpPr>
          <p:nvPr>
            <p:ph type="subTitle" idx="1"/>
          </p:nvPr>
        </p:nvSpPr>
        <p:spPr>
          <a:xfrm>
            <a:off x="762000" y="3900471"/>
            <a:ext cx="5360931" cy="542932"/>
          </a:xfrm>
        </p:spPr>
        <p:txBody>
          <a:bodyPr>
            <a:noAutofit/>
          </a:bodyPr>
          <a:lstStyle>
            <a:lvl1pPr marL="0" indent="0" algn="l">
              <a:buNone/>
              <a:defRPr sz="2800" b="0" i="1">
                <a:solidFill>
                  <a:schemeClr val="tx1"/>
                </a:solidFill>
                <a:latin typeface="Segoe UI" panose="020B0502040204020203" pitchFamily="34" charset="0"/>
                <a:cs typeface="Segoe UI" panose="020B0502040204020203"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extLst>
      <p:ext uri="{BB962C8B-B14F-4D97-AF65-F5344CB8AC3E}">
        <p14:creationId xmlns:p14="http://schemas.microsoft.com/office/powerpoint/2010/main" val="3582851345"/>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609600" y="152401"/>
            <a:ext cx="11037345" cy="579120"/>
          </a:xfrm>
          <a:prstGeom prst="rect">
            <a:avLst/>
          </a:prstGeom>
          <a:effectLst/>
        </p:spPr>
        <p:txBody>
          <a:bodyPr vert="horz" lIns="91440" tIns="45720" rIns="91440" bIns="45720" rtlCol="0" anchor="ctr" anchorCtr="0">
            <a:normAutofit/>
          </a:bodyPr>
          <a:lstStyle/>
          <a:p>
            <a:pPr lvl="0"/>
            <a:r>
              <a:rPr lang="en-US" dirty="0"/>
              <a:t>Click to edit Master title style</a:t>
            </a:r>
          </a:p>
        </p:txBody>
      </p:sp>
    </p:spTree>
    <p:extLst>
      <p:ext uri="{BB962C8B-B14F-4D97-AF65-F5344CB8AC3E}">
        <p14:creationId xmlns:p14="http://schemas.microsoft.com/office/powerpoint/2010/main" val="42217307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04232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Cover Slide -QuEST Corporate">
    <p:spTree>
      <p:nvGrpSpPr>
        <p:cNvPr id="1" name=""/>
        <p:cNvGrpSpPr/>
        <p:nvPr/>
      </p:nvGrpSpPr>
      <p:grpSpPr>
        <a:xfrm>
          <a:off x="0" y="0"/>
          <a:ext cx="0" cy="0"/>
          <a:chOff x="0" y="0"/>
          <a:chExt cx="0" cy="0"/>
        </a:xfrm>
      </p:grpSpPr>
      <p:pic>
        <p:nvPicPr>
          <p:cNvPr id="7" name="Picture 1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03775" y="487363"/>
            <a:ext cx="7131050" cy="480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7" descr="Image result for quest global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8" descr="Image result for quest global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457200"/>
            <a:ext cx="167957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p:cNvSpPr/>
          <p:nvPr/>
        </p:nvSpPr>
        <p:spPr>
          <a:xfrm>
            <a:off x="6350" y="5924128"/>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solidFill>
                <a:srgbClr val="FFFFFF"/>
              </a:solidFill>
            </a:endParaRPr>
          </a:p>
        </p:txBody>
      </p:sp>
      <p:grpSp>
        <p:nvGrpSpPr>
          <p:cNvPr id="12" name="Group 21"/>
          <p:cNvGrpSpPr>
            <a:grpSpLocks/>
          </p:cNvGrpSpPr>
          <p:nvPr/>
        </p:nvGrpSpPr>
        <p:grpSpPr bwMode="auto">
          <a:xfrm>
            <a:off x="838200" y="3709988"/>
            <a:ext cx="914400" cy="176212"/>
            <a:chOff x="1201081" y="3724268"/>
            <a:chExt cx="3073432" cy="0"/>
          </a:xfrm>
        </p:grpSpPr>
        <p:cxnSp>
          <p:nvCxnSpPr>
            <p:cNvPr id="13" name="Straight Connector 12"/>
            <p:cNvCxnSpPr/>
            <p:nvPr/>
          </p:nvCxnSpPr>
          <p:spPr>
            <a:xfrm>
              <a:off x="1201081" y="3724268"/>
              <a:ext cx="3073432"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2161529" y="3724268"/>
              <a:ext cx="2112984"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191343" y="3724268"/>
              <a:ext cx="1083170" cy="0"/>
            </a:xfrm>
            <a:prstGeom prst="line">
              <a:avLst/>
            </a:prstGeom>
            <a:ln w="38100">
              <a:solidFill>
                <a:srgbClr val="6CC7B6"/>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62000" y="2871782"/>
            <a:ext cx="4495800" cy="676284"/>
          </a:xfrm>
          <a:noFill/>
          <a:ln w="9525">
            <a:noFill/>
            <a:miter lim="800000"/>
          </a:ln>
        </p:spPr>
        <p:txBody>
          <a:bodyPr/>
          <a:lstStyle>
            <a:lvl1pPr>
              <a:defRPr lang="en-US" sz="3500" b="0" dirty="0">
                <a:solidFill>
                  <a:srgbClr val="00B0F0"/>
                </a:solidFill>
                <a:latin typeface="Segoe UI" panose="020B0502040204020203" pitchFamily="34" charset="0"/>
                <a:cs typeface="Segoe UI" panose="020B0502040204020203" pitchFamily="34" charset="0"/>
              </a:defRPr>
            </a:lvl1pPr>
          </a:lstStyle>
          <a:p>
            <a:pPr lvl="0"/>
            <a:r>
              <a:rPr lang="en-US"/>
              <a:t>Click to edit Master title style</a:t>
            </a:r>
            <a:endParaRPr lang="en-US" dirty="0"/>
          </a:p>
        </p:txBody>
      </p:sp>
      <p:sp>
        <p:nvSpPr>
          <p:cNvPr id="6" name="Text Placeholder 5"/>
          <p:cNvSpPr>
            <a:spLocks noGrp="1"/>
          </p:cNvSpPr>
          <p:nvPr>
            <p:ph type="body" sz="quarter" idx="15"/>
          </p:nvPr>
        </p:nvSpPr>
        <p:spPr>
          <a:xfrm>
            <a:off x="762000" y="3965017"/>
            <a:ext cx="4495800" cy="558884"/>
          </a:xfrm>
        </p:spPr>
        <p:txBody>
          <a:bodyPr anchor="ctr"/>
          <a:lstStyle>
            <a:lvl1pPr marL="0" indent="0">
              <a:buNone/>
              <a:defRPr lang="en-US" sz="2800" i="1" kern="1200" dirty="0" smtClean="0">
                <a:solidFill>
                  <a:schemeClr val="tx1"/>
                </a:solidFill>
                <a:latin typeface="Segoe UI" panose="020B0502040204020203" pitchFamily="34" charset="0"/>
                <a:ea typeface="+mn-ea"/>
                <a:cs typeface="Segoe UI" panose="020B0502040204020203" pitchFamily="34" charset="0"/>
              </a:defRPr>
            </a:lvl1pPr>
          </a:lstStyle>
          <a:p>
            <a:pPr lvl="0"/>
            <a:r>
              <a:rPr lang="en-US"/>
              <a:t>Click to edit Master text styles</a:t>
            </a:r>
          </a:p>
        </p:txBody>
      </p:sp>
      <p:sp>
        <p:nvSpPr>
          <p:cNvPr id="16" name="Rectangle 15"/>
          <p:cNvSpPr/>
          <p:nvPr userDrawn="1"/>
        </p:nvSpPr>
        <p:spPr>
          <a:xfrm>
            <a:off x="1299029" y="6369477"/>
            <a:ext cx="9593943" cy="400110"/>
          </a:xfrm>
          <a:prstGeom prst="rect">
            <a:avLst/>
          </a:prstGeom>
        </p:spPr>
        <p:txBody>
          <a:bodyPr wrap="square">
            <a:spAutoFit/>
          </a:bodyPr>
          <a:lstStyle/>
          <a:p>
            <a:pPr algn="ctr"/>
            <a:r>
              <a:rPr lang="en-US" sz="1000" dirty="0">
                <a:solidFill>
                  <a:srgbClr val="000000">
                    <a:lumMod val="75000"/>
                    <a:lumOff val="25000"/>
                  </a:srgbClr>
                </a:solidFill>
              </a:rPr>
              <a:t>© 2020 QuEST Global Services </a:t>
            </a:r>
            <a:r>
              <a:rPr lang="en-US" sz="1000" dirty="0" err="1">
                <a:solidFill>
                  <a:srgbClr val="000000">
                    <a:lumMod val="75000"/>
                    <a:lumOff val="25000"/>
                  </a:srgbClr>
                </a:solidFill>
              </a:rPr>
              <a:t>Pte</a:t>
            </a:r>
            <a:r>
              <a:rPr lang="en-US" sz="1000" dirty="0">
                <a:solidFill>
                  <a:srgbClr val="000000">
                    <a:lumMod val="75000"/>
                    <a:lumOff val="25000"/>
                  </a:srgbClr>
                </a:solidFill>
              </a:rPr>
              <a:t> Ltd. The information in this document is the property of </a:t>
            </a:r>
            <a:r>
              <a:rPr lang="en-US" sz="1000" dirty="0" err="1">
                <a:solidFill>
                  <a:srgbClr val="000000">
                    <a:lumMod val="75000"/>
                    <a:lumOff val="25000"/>
                  </a:srgbClr>
                </a:solidFill>
              </a:rPr>
              <a:t>QuEST</a:t>
            </a:r>
            <a:r>
              <a:rPr lang="en-US" sz="1000" dirty="0">
                <a:solidFill>
                  <a:srgbClr val="000000">
                    <a:lumMod val="75000"/>
                    <a:lumOff val="25000"/>
                  </a:srgbClr>
                </a:solidFill>
              </a:rPr>
              <a:t> Global Services </a:t>
            </a:r>
            <a:r>
              <a:rPr lang="en-US" sz="1000" dirty="0" err="1">
                <a:solidFill>
                  <a:srgbClr val="000000">
                    <a:lumMod val="75000"/>
                    <a:lumOff val="25000"/>
                  </a:srgbClr>
                </a:solidFill>
              </a:rPr>
              <a:t>Pte</a:t>
            </a:r>
            <a:r>
              <a:rPr lang="en-US" sz="1000" dirty="0">
                <a:solidFill>
                  <a:srgbClr val="000000">
                    <a:lumMod val="75000"/>
                    <a:lumOff val="25000"/>
                  </a:srgbClr>
                </a:solidFill>
              </a:rPr>
              <a:t> Ltd. and may not be copied or communicated </a:t>
            </a:r>
          </a:p>
          <a:p>
            <a:pPr algn="ctr"/>
            <a:r>
              <a:rPr lang="en-US" sz="1000" dirty="0">
                <a:solidFill>
                  <a:srgbClr val="000000">
                    <a:lumMod val="75000"/>
                    <a:lumOff val="25000"/>
                  </a:srgbClr>
                </a:solidFill>
              </a:rPr>
              <a:t>to a third party or used for any purpose other than that for which it is supplied without the written consent of </a:t>
            </a:r>
            <a:r>
              <a:rPr lang="en-US" sz="1000" dirty="0" err="1">
                <a:solidFill>
                  <a:srgbClr val="000000">
                    <a:lumMod val="75000"/>
                    <a:lumOff val="25000"/>
                  </a:srgbClr>
                </a:solidFill>
              </a:rPr>
              <a:t>QuEST</a:t>
            </a:r>
            <a:r>
              <a:rPr lang="en-US" sz="1000" dirty="0">
                <a:solidFill>
                  <a:srgbClr val="000000">
                    <a:lumMod val="75000"/>
                    <a:lumOff val="25000"/>
                  </a:srgbClr>
                </a:solidFill>
              </a:rPr>
              <a:t> Global Services </a:t>
            </a:r>
            <a:r>
              <a:rPr lang="en-US" sz="1000" dirty="0" err="1">
                <a:solidFill>
                  <a:srgbClr val="000000">
                    <a:lumMod val="75000"/>
                    <a:lumOff val="25000"/>
                  </a:srgbClr>
                </a:solidFill>
              </a:rPr>
              <a:t>Pte</a:t>
            </a:r>
            <a:r>
              <a:rPr lang="en-US" sz="1000" dirty="0">
                <a:solidFill>
                  <a:srgbClr val="000000">
                    <a:lumMod val="75000"/>
                    <a:lumOff val="25000"/>
                  </a:srgbClr>
                </a:solidFill>
              </a:rPr>
              <a:t> Ltd.</a:t>
            </a:r>
          </a:p>
        </p:txBody>
      </p:sp>
    </p:spTree>
    <p:extLst>
      <p:ext uri="{BB962C8B-B14F-4D97-AF65-F5344CB8AC3E}">
        <p14:creationId xmlns:p14="http://schemas.microsoft.com/office/powerpoint/2010/main" val="408997789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Content &amp; Footer">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EC53C595-340C-4543-853F-487253D3CBB7}"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9" name="Rectangle 8"/>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0"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DC07C326-BA45-4CFE-BE40-9C26DA2B5152}"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1" name="Rectangle 10"/>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7" name="Text Placeholder 5"/>
          <p:cNvSpPr>
            <a:spLocks noGrp="1"/>
          </p:cNvSpPr>
          <p:nvPr>
            <p:ph type="body" sz="quarter" idx="11"/>
          </p:nvPr>
        </p:nvSpPr>
        <p:spPr>
          <a:xfrm>
            <a:off x="457200" y="762000"/>
            <a:ext cx="9448818" cy="609600"/>
          </a:xfrm>
        </p:spPr>
        <p:txBody>
          <a:bodyPr/>
          <a:lstStyle>
            <a:lvl1pPr marL="0" indent="0">
              <a:buNone/>
              <a:defRPr sz="1800" i="1">
                <a:solidFill>
                  <a:schemeClr val="tx1">
                    <a:lumMod val="75000"/>
                    <a:lumOff val="25000"/>
                  </a:schemeClr>
                </a:solidFill>
              </a:defRPr>
            </a:lvl1pPr>
          </a:lstStyle>
          <a:p>
            <a:pPr lvl="0"/>
            <a:r>
              <a:rPr lang="en-US"/>
              <a:t>Click to edit Master text styles</a:t>
            </a:r>
          </a:p>
        </p:txBody>
      </p:sp>
      <p:sp>
        <p:nvSpPr>
          <p:cNvPr id="14"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5" name="Text Placeholder 4"/>
          <p:cNvSpPr>
            <a:spLocks noGrp="1"/>
          </p:cNvSpPr>
          <p:nvPr>
            <p:ph type="body" sz="quarter" idx="13"/>
          </p:nvPr>
        </p:nvSpPr>
        <p:spPr>
          <a:xfrm>
            <a:off x="457200" y="1460500"/>
            <a:ext cx="10972800" cy="4406899"/>
          </a:xfrm>
        </p:spPr>
        <p:txBody>
          <a:bodyPr/>
          <a:lstStyle>
            <a:lvl1pPr marL="144000" indent="-144000">
              <a:defRPr/>
            </a:lvl1pPr>
            <a:lvl2pPr marL="288000" indent="-144000">
              <a:defRPr/>
            </a:lvl2pPr>
            <a:lvl3pPr marL="432000" indent="-144000">
              <a:defRPr/>
            </a:lvl3pPr>
            <a:lvl4pPr marL="576000" indent="-144000">
              <a:defRPr/>
            </a:lvl4pPr>
            <a:lvl5pPr marL="720000" indent="-14400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9027825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E914491C-38F6-49E6-9F05-EEDE18D6D794}"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8"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9D40698F-5763-463F-AE0B-348786B0F6DF}"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Text Placeholder 5"/>
          <p:cNvSpPr>
            <a:spLocks noGrp="1"/>
          </p:cNvSpPr>
          <p:nvPr>
            <p:ph type="body" sz="quarter" idx="11"/>
          </p:nvPr>
        </p:nvSpPr>
        <p:spPr>
          <a:xfrm>
            <a:off x="457200" y="762000"/>
            <a:ext cx="9448818" cy="609600"/>
          </a:xfrm>
        </p:spPr>
        <p:txBody>
          <a:bodyPr/>
          <a:lstStyle>
            <a:lvl1pPr marL="0" indent="0">
              <a:buNone/>
              <a:defRPr sz="1800" i="1">
                <a:solidFill>
                  <a:schemeClr val="tx1">
                    <a:lumMod val="65000"/>
                    <a:lumOff val="35000"/>
                  </a:schemeClr>
                </a:solidFill>
              </a:defRPr>
            </a:lvl1pPr>
          </a:lstStyle>
          <a:p>
            <a:pPr lvl="0"/>
            <a:r>
              <a:rPr lang="en-US"/>
              <a:t>Click to edit Master text styles</a:t>
            </a:r>
          </a:p>
        </p:txBody>
      </p:sp>
      <p:sp>
        <p:nvSpPr>
          <p:cNvPr id="5" name="Text Placeholder 4"/>
          <p:cNvSpPr>
            <a:spLocks noGrp="1"/>
          </p:cNvSpPr>
          <p:nvPr>
            <p:ph type="body" sz="quarter" idx="13"/>
          </p:nvPr>
        </p:nvSpPr>
        <p:spPr>
          <a:xfrm>
            <a:off x="457200" y="1460500"/>
            <a:ext cx="10972800" cy="47879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52407045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Content &amp; Footer">
    <p:spTree>
      <p:nvGrpSpPr>
        <p:cNvPr id="1" name=""/>
        <p:cNvGrpSpPr/>
        <p:nvPr/>
      </p:nvGrpSpPr>
      <p:grpSpPr>
        <a:xfrm>
          <a:off x="0" y="0"/>
          <a:ext cx="0" cy="0"/>
          <a:chOff x="0" y="0"/>
          <a:chExt cx="0" cy="0"/>
        </a:xfrm>
      </p:grpSpPr>
      <p:sp>
        <p:nvSpPr>
          <p:cNvPr id="6"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B9C3EF7C-66EB-413C-AC1E-FC607661BE38}"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Rectangle 6"/>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8"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C580596A-1F70-417F-A284-7979BC2A5625}"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9" name="Rectangle 8"/>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14" name="Text Placeholder 13"/>
          <p:cNvSpPr>
            <a:spLocks noGrp="1"/>
          </p:cNvSpPr>
          <p:nvPr>
            <p:ph type="body" sz="quarter" idx="12"/>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5" name="Text Placeholder 4"/>
          <p:cNvSpPr>
            <a:spLocks noGrp="1"/>
          </p:cNvSpPr>
          <p:nvPr>
            <p:ph type="body" sz="quarter" idx="13"/>
          </p:nvPr>
        </p:nvSpPr>
        <p:spPr>
          <a:xfrm>
            <a:off x="457200" y="1143000"/>
            <a:ext cx="10972800" cy="4724399"/>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94124631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4"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5ADFB7E6-EA27-4291-ACAD-5BE9A6102437}"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6" name="TextBox 17"/>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673EBEF-5604-43C5-87EA-36C02E2B1296}"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5" name="Text Placeholder 4"/>
          <p:cNvSpPr>
            <a:spLocks noGrp="1"/>
          </p:cNvSpPr>
          <p:nvPr>
            <p:ph type="body" sz="quarter" idx="13"/>
          </p:nvPr>
        </p:nvSpPr>
        <p:spPr>
          <a:xfrm>
            <a:off x="457200" y="1143000"/>
            <a:ext cx="10972800" cy="5105400"/>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273378568"/>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2 column content &amp; Footer">
    <p:spTree>
      <p:nvGrpSpPr>
        <p:cNvPr id="1" name=""/>
        <p:cNvGrpSpPr/>
        <p:nvPr/>
      </p:nvGrpSpPr>
      <p:grpSpPr>
        <a:xfrm>
          <a:off x="0" y="0"/>
          <a:ext cx="0" cy="0"/>
          <a:chOff x="0" y="0"/>
          <a:chExt cx="0" cy="0"/>
        </a:xfrm>
      </p:grpSpPr>
      <p:sp>
        <p:nvSpPr>
          <p:cNvPr id="6" name="Rectangle 5"/>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8" name="Rectangle 7"/>
          <p:cNvSpPr/>
          <p:nvPr/>
        </p:nvSpPr>
        <p:spPr>
          <a:xfrm>
            <a:off x="6350" y="6096000"/>
            <a:ext cx="12179300" cy="4572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GB" altLang="en-US" sz="1400" dirty="0"/>
          </a:p>
        </p:txBody>
      </p:sp>
      <p:sp>
        <p:nvSpPr>
          <p:cNvPr id="9" name="TextBox 18"/>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262C1DAF-2CB5-4FE2-8525-D716FA5D4761}"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7" name="Text Placeholder 13"/>
          <p:cNvSpPr>
            <a:spLocks noGrp="1"/>
          </p:cNvSpPr>
          <p:nvPr>
            <p:ph type="body" sz="quarter" idx="13"/>
          </p:nvPr>
        </p:nvSpPr>
        <p:spPr>
          <a:xfrm>
            <a:off x="5715" y="6096000"/>
            <a:ext cx="12180569" cy="457200"/>
          </a:xfrm>
        </p:spPr>
        <p:txBody>
          <a:bodyPr anchor="ctr"/>
          <a:lstStyle>
            <a:lvl1pPr marL="0" indent="0" algn="ctr">
              <a:buNone/>
              <a:defRPr sz="1400" b="1">
                <a:solidFill>
                  <a:schemeClr val="bg1"/>
                </a:solidFill>
                <a:latin typeface="+mj-lt"/>
              </a:defRPr>
            </a:lvl1pPr>
          </a:lstStyle>
          <a:p>
            <a:pPr lvl="0"/>
            <a:r>
              <a:rPr lang="en-US"/>
              <a:t>Click to edit Master text styles</a:t>
            </a:r>
          </a:p>
        </p:txBody>
      </p:sp>
      <p:sp>
        <p:nvSpPr>
          <p:cNvPr id="10" name="Content Placeholder 9"/>
          <p:cNvSpPr>
            <a:spLocks noGrp="1"/>
          </p:cNvSpPr>
          <p:nvPr>
            <p:ph sz="quarter" idx="14"/>
          </p:nvPr>
        </p:nvSpPr>
        <p:spPr>
          <a:xfrm>
            <a:off x="609600" y="1153089"/>
            <a:ext cx="5291652" cy="4615321"/>
          </a:xfrm>
          <a:noFill/>
          <a:ln w="9525">
            <a:noFill/>
            <a:miter lim="800000"/>
          </a:ln>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1"/>
          <p:cNvSpPr>
            <a:spLocks noGrp="1"/>
          </p:cNvSpPr>
          <p:nvPr>
            <p:ph sz="quarter" idx="15"/>
          </p:nvPr>
        </p:nvSpPr>
        <p:spPr>
          <a:xfrm>
            <a:off x="6358452" y="1169816"/>
            <a:ext cx="5334000" cy="4598594"/>
          </a:xfrm>
          <a:noFill/>
          <a:ln w="9525">
            <a:noFill/>
            <a:miter lim="800000"/>
          </a:ln>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68677364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 column content ">
    <p:spTree>
      <p:nvGrpSpPr>
        <p:cNvPr id="1" name=""/>
        <p:cNvGrpSpPr/>
        <p:nvPr/>
      </p:nvGrpSpPr>
      <p:grpSpPr>
        <a:xfrm>
          <a:off x="0" y="0"/>
          <a:ext cx="0" cy="0"/>
          <a:chOff x="0" y="0"/>
          <a:chExt cx="0" cy="0"/>
        </a:xfrm>
      </p:grpSpPr>
      <p:sp>
        <p:nvSpPr>
          <p:cNvPr id="5" name="TextBox 16"/>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427B984C-995B-4A44-A403-88AA6D16E539}"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
        <p:nvSpPr>
          <p:cNvPr id="10" name="Content Placeholder 9"/>
          <p:cNvSpPr>
            <a:spLocks noGrp="1"/>
          </p:cNvSpPr>
          <p:nvPr>
            <p:ph sz="quarter" idx="14"/>
          </p:nvPr>
        </p:nvSpPr>
        <p:spPr>
          <a:xfrm>
            <a:off x="609600" y="1153089"/>
            <a:ext cx="5291652" cy="4944103"/>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p:cNvSpPr>
            <a:spLocks noGrp="1"/>
          </p:cNvSpPr>
          <p:nvPr>
            <p:ph sz="quarter" idx="15"/>
          </p:nvPr>
        </p:nvSpPr>
        <p:spPr>
          <a:xfrm>
            <a:off x="6358452" y="1169816"/>
            <a:ext cx="5334000" cy="4926184"/>
          </a:xfrm>
          <a:noFill/>
          <a:ln w="9525">
            <a:noFill/>
            <a:miter lim="800000"/>
          </a:ln>
        </p:spPr>
        <p:txBody>
          <a:bodyPr/>
          <a:lstStyle>
            <a:lvl1pPr>
              <a:defRPr lang="en-US" smtClean="0"/>
            </a:lvl1pPr>
            <a:lvl2pPr>
              <a:defRPr lang="en-US" smtClean="0"/>
            </a:lvl2pPr>
            <a:lvl3pPr>
              <a:defRPr lang="en-US" smtClean="0"/>
            </a:lvl3pPr>
            <a:lvl4pPr>
              <a:defRPr lang="en-US" smtClean="0"/>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400526463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image" Target="../media/image16.png"/><Relationship Id="rId2" Type="http://schemas.openxmlformats.org/officeDocument/2006/relationships/slideLayout" Target="../slideLayouts/slideLayout19.xml"/><Relationship Id="rId16"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ext Placeholder 2"/>
          <p:cNvSpPr>
            <a:spLocks noGrp="1"/>
          </p:cNvSpPr>
          <p:nvPr>
            <p:ph type="body" idx="1"/>
          </p:nvPr>
        </p:nvSpPr>
        <p:spPr bwMode="auto">
          <a:xfrm>
            <a:off x="457200" y="1143000"/>
            <a:ext cx="11277600" cy="5214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t" anchorCtr="0" compatLnSpc="1">
            <a:prstTxWarp prst="textNoShape">
              <a:avLst/>
            </a:prstTxWarp>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27" name="TextBox 1"/>
          <p:cNvSpPr txBox="1">
            <a:spLocks noChangeArrowheads="1"/>
          </p:cNvSpPr>
          <p:nvPr/>
        </p:nvSpPr>
        <p:spPr bwMode="auto">
          <a:xfrm>
            <a:off x="44450" y="6616700"/>
            <a:ext cx="2093827" cy="246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defTabSz="912813">
              <a:defRPr>
                <a:solidFill>
                  <a:schemeClr val="tx1"/>
                </a:solidFill>
                <a:latin typeface="Arial" panose="020B0604020202020204" pitchFamily="34" charset="0"/>
                <a:cs typeface="Arial" panose="020B0604020202020204" pitchFamily="34" charset="0"/>
              </a:defRPr>
            </a:lvl1pPr>
            <a:lvl2pPr marL="742950" indent="-285750" defTabSz="912813">
              <a:defRPr>
                <a:solidFill>
                  <a:schemeClr val="tx1"/>
                </a:solidFill>
                <a:latin typeface="Arial" panose="020B0604020202020204" pitchFamily="34" charset="0"/>
                <a:cs typeface="Arial" panose="020B0604020202020204" pitchFamily="34" charset="0"/>
              </a:defRPr>
            </a:lvl2pPr>
            <a:lvl3pPr marL="1143000" indent="-228600" defTabSz="912813">
              <a:defRPr>
                <a:solidFill>
                  <a:schemeClr val="tx1"/>
                </a:solidFill>
                <a:latin typeface="Arial" panose="020B0604020202020204" pitchFamily="34" charset="0"/>
                <a:cs typeface="Arial" panose="020B0604020202020204" pitchFamily="34" charset="0"/>
              </a:defRPr>
            </a:lvl3pPr>
            <a:lvl4pPr marL="1600200" indent="-228600" defTabSz="912813">
              <a:defRPr>
                <a:solidFill>
                  <a:schemeClr val="tx1"/>
                </a:solidFill>
                <a:latin typeface="Arial" panose="020B0604020202020204" pitchFamily="34" charset="0"/>
                <a:cs typeface="Arial" panose="020B0604020202020204" pitchFamily="34" charset="0"/>
              </a:defRPr>
            </a:lvl4pPr>
            <a:lvl5pPr marL="2057400" indent="-228600" defTabSz="912813">
              <a:defRPr>
                <a:solidFill>
                  <a:schemeClr val="tx1"/>
                </a:solidFill>
                <a:latin typeface="Arial" panose="020B0604020202020204" pitchFamily="34" charset="0"/>
                <a:cs typeface="Arial" panose="020B0604020202020204" pitchFamily="34" charset="0"/>
              </a:defRPr>
            </a:lvl5pPr>
            <a:lvl6pPr marL="25146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defTabSz="912813"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dirty="0">
                <a:solidFill>
                  <a:srgbClr val="7F7F7F"/>
                </a:solidFill>
                <a:latin typeface="Segoe UI Light" panose="020B0502040204020203" pitchFamily="34" charset="0"/>
                <a:cs typeface="Segoe UI Light" panose="020B0502040204020203" pitchFamily="34" charset="0"/>
              </a:rPr>
              <a:t>© 2021 QuEST. All Rights Reserved.</a:t>
            </a:r>
          </a:p>
        </p:txBody>
      </p:sp>
      <p:sp>
        <p:nvSpPr>
          <p:cNvPr id="1028" name="TextBox 7"/>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3" name="Rectangle: Rounded Corners 2"/>
          <p:cNvSpPr/>
          <p:nvPr/>
        </p:nvSpPr>
        <p:spPr>
          <a:xfrm>
            <a:off x="184150" y="63500"/>
            <a:ext cx="195263" cy="76200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4" name="Rectangle 3"/>
          <p:cNvSpPr/>
          <p:nvPr/>
        </p:nvSpPr>
        <p:spPr>
          <a:xfrm>
            <a:off x="184150" y="0"/>
            <a:ext cx="195263" cy="1524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pic>
        <p:nvPicPr>
          <p:cNvPr id="1031" name="Picture 9" descr="Image result for quest global logo"/>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0715625" y="63500"/>
            <a:ext cx="1222375"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itle Placeholder 1"/>
          <p:cNvSpPr>
            <a:spLocks noGrp="1"/>
          </p:cNvSpPr>
          <p:nvPr>
            <p:ph type="title"/>
          </p:nvPr>
        </p:nvSpPr>
        <p:spPr bwMode="auto">
          <a:xfrm>
            <a:off x="457200" y="63500"/>
            <a:ext cx="9144000" cy="69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32" tIns="45716" rIns="91432" bIns="45716" numCol="1" anchor="ctr" anchorCtr="0" compatLnSpc="1">
            <a:prstTxWarp prst="textNoShape">
              <a:avLst/>
            </a:prstTxWarp>
          </a:bodyPr>
          <a:lstStyle/>
          <a:p>
            <a:pPr lvl="0"/>
            <a:r>
              <a:rPr lang="en-US"/>
              <a:t>Click to edit Master title style</a:t>
            </a:r>
            <a:endParaRPr lang="en-IN"/>
          </a:p>
        </p:txBody>
      </p:sp>
      <p:sp>
        <p:nvSpPr>
          <p:cNvPr id="1034" name="TextBox 11"/>
          <p:cNvSpPr txBox="1">
            <a:spLocks noChangeArrowheads="1"/>
          </p:cNvSpPr>
          <p:nvPr/>
        </p:nvSpPr>
        <p:spPr bwMode="auto">
          <a:xfrm>
            <a:off x="5683250" y="6616700"/>
            <a:ext cx="8255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IN" sz="1000">
                <a:solidFill>
                  <a:srgbClr val="7F7F7F"/>
                </a:solidFill>
                <a:latin typeface="Segoe UI Light" panose="020B0502040204020203" pitchFamily="34" charset="0"/>
                <a:cs typeface="Segoe UI Light" panose="020B0502040204020203" pitchFamily="34" charset="0"/>
              </a:rPr>
              <a:t>Confidential</a:t>
            </a:r>
          </a:p>
        </p:txBody>
      </p:sp>
      <p:sp>
        <p:nvSpPr>
          <p:cNvPr id="13" name="Rectangle: Rounded Corners 2"/>
          <p:cNvSpPr/>
          <p:nvPr/>
        </p:nvSpPr>
        <p:spPr>
          <a:xfrm>
            <a:off x="184150" y="63500"/>
            <a:ext cx="195263" cy="762000"/>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14" name="Rectangle 13"/>
          <p:cNvSpPr/>
          <p:nvPr/>
        </p:nvSpPr>
        <p:spPr>
          <a:xfrm>
            <a:off x="184150" y="0"/>
            <a:ext cx="195263" cy="1524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IN" sz="1600" dirty="0"/>
          </a:p>
        </p:txBody>
      </p:sp>
      <p:sp>
        <p:nvSpPr>
          <p:cNvPr id="1038" name="TextBox 15"/>
          <p:cNvSpPr txBox="1">
            <a:spLocks noChangeArrowheads="1"/>
          </p:cNvSpPr>
          <p:nvPr/>
        </p:nvSpPr>
        <p:spPr bwMode="auto">
          <a:xfrm>
            <a:off x="10544175" y="6553200"/>
            <a:ext cx="1355725"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fld id="{F81EF602-0811-49BE-B351-06CFED2DF34C}" type="slidenum">
              <a:rPr lang="en-IN" sz="1200" b="1">
                <a:solidFill>
                  <a:srgbClr val="7F7F7F"/>
                </a:solidFill>
                <a:latin typeface="Segoe UI Light" panose="020B0502040204020203" pitchFamily="34" charset="0"/>
                <a:cs typeface="Segoe UI Light" panose="020B0502040204020203" pitchFamily="34" charset="0"/>
              </a:rPr>
              <a:pPr algn="r" eaLnBrk="1" hangingPunct="1"/>
              <a:t>‹#›</a:t>
            </a:fld>
            <a:endParaRPr lang="en-IN" sz="1200" b="1">
              <a:solidFill>
                <a:srgbClr val="7F7F7F"/>
              </a:solidFill>
              <a:latin typeface="Segoe UI Light" panose="020B0502040204020203" pitchFamily="34" charset="0"/>
              <a:cs typeface="Segoe UI Light" panose="020B0502040204020203" pitchFamily="34" charset="0"/>
            </a:endParaRPr>
          </a:p>
        </p:txBody>
      </p:sp>
    </p:spTree>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40" r:id="rId17"/>
  </p:sldLayoutIdLst>
  <p:transition>
    <p:fade/>
  </p:transition>
  <p:hf hdr="0" ftr="0" dt="0"/>
  <p:txStyles>
    <p:titleStyle>
      <a:lvl1pPr algn="l" rtl="0" eaLnBrk="1" fontAlgn="base" hangingPunct="1">
        <a:spcBef>
          <a:spcPct val="0"/>
        </a:spcBef>
        <a:spcAft>
          <a:spcPct val="0"/>
        </a:spcAft>
        <a:defRPr sz="2500" kern="1200">
          <a:solidFill>
            <a:schemeClr val="tx1"/>
          </a:solidFill>
          <a:latin typeface="Segoe UI" panose="020B0502040204020203" pitchFamily="34" charset="0"/>
          <a:ea typeface="+mj-ea"/>
          <a:cs typeface="Segoe UI" panose="020B0502040204020203" pitchFamily="34" charset="0"/>
        </a:defRPr>
      </a:lvl1pPr>
      <a:lvl2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2pPr>
      <a:lvl3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3pPr>
      <a:lvl4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4pPr>
      <a:lvl5pPr algn="l" rtl="0" eaLnBrk="1" fontAlgn="base" hangingPunct="1">
        <a:spcBef>
          <a:spcPct val="0"/>
        </a:spcBef>
        <a:spcAft>
          <a:spcPct val="0"/>
        </a:spcAft>
        <a:defRPr sz="2500">
          <a:solidFill>
            <a:schemeClr val="tx1"/>
          </a:solidFill>
          <a:latin typeface="Segoe UI" panose="020B0502040204020203" pitchFamily="34" charset="0"/>
          <a:cs typeface="Segoe UI" panose="020B0502040204020203" pitchFamily="34" charset="0"/>
        </a:defRPr>
      </a:lvl5pPr>
      <a:lvl6pPr marL="457200" algn="l" rtl="0" eaLnBrk="1" fontAlgn="base" hangingPunct="1">
        <a:spcBef>
          <a:spcPct val="0"/>
        </a:spcBef>
        <a:spcAft>
          <a:spcPct val="0"/>
        </a:spcAft>
        <a:defRPr sz="2800" b="1">
          <a:solidFill>
            <a:srgbClr val="C00000"/>
          </a:solidFill>
          <a:latin typeface="Calibri" panose="020F0502020204030204" pitchFamily="34" charset="0"/>
        </a:defRPr>
      </a:lvl6pPr>
      <a:lvl7pPr marL="914400" algn="l" rtl="0" eaLnBrk="1" fontAlgn="base" hangingPunct="1">
        <a:spcBef>
          <a:spcPct val="0"/>
        </a:spcBef>
        <a:spcAft>
          <a:spcPct val="0"/>
        </a:spcAft>
        <a:defRPr sz="2800" b="1">
          <a:solidFill>
            <a:srgbClr val="C00000"/>
          </a:solidFill>
          <a:latin typeface="Calibri" panose="020F0502020204030204" pitchFamily="34" charset="0"/>
        </a:defRPr>
      </a:lvl7pPr>
      <a:lvl8pPr marL="1371600" algn="l" rtl="0" eaLnBrk="1" fontAlgn="base" hangingPunct="1">
        <a:spcBef>
          <a:spcPct val="0"/>
        </a:spcBef>
        <a:spcAft>
          <a:spcPct val="0"/>
        </a:spcAft>
        <a:defRPr sz="2800" b="1">
          <a:solidFill>
            <a:srgbClr val="C00000"/>
          </a:solidFill>
          <a:latin typeface="Calibri" panose="020F0502020204030204" pitchFamily="34" charset="0"/>
        </a:defRPr>
      </a:lvl8pPr>
      <a:lvl9pPr marL="1828800" algn="l" rtl="0" eaLnBrk="1" fontAlgn="base" hangingPunct="1">
        <a:spcBef>
          <a:spcPct val="0"/>
        </a:spcBef>
        <a:spcAft>
          <a:spcPct val="0"/>
        </a:spcAft>
        <a:defRPr sz="2800" b="1">
          <a:solidFill>
            <a:srgbClr val="C00000"/>
          </a:solidFill>
          <a:latin typeface="Calibri" panose="020F0502020204030204" pitchFamily="34" charset="0"/>
        </a:defRPr>
      </a:lvl9pPr>
    </p:titleStyle>
    <p:bodyStyle>
      <a:lvl1pPr marL="341313" indent="-341313" algn="l" rtl="0" eaLnBrk="1" fontAlgn="base" hangingPunct="1">
        <a:spcBef>
          <a:spcPct val="20000"/>
        </a:spcBef>
        <a:spcAft>
          <a:spcPct val="0"/>
        </a:spcAft>
        <a:buClr>
          <a:srgbClr val="64BE99"/>
        </a:buClr>
        <a:buFont typeface="Symbol" panose="05050102010706020507" pitchFamily="18" charset="2"/>
        <a:buChar char="·"/>
        <a:defRPr lang="en-US" sz="2000" kern="1200" dirty="0">
          <a:solidFill>
            <a:srgbClr val="939393"/>
          </a:solidFill>
          <a:latin typeface="Segoe UI" panose="020B0502040204020203" pitchFamily="34" charset="0"/>
          <a:ea typeface="+mn-ea"/>
          <a:cs typeface="Segoe UI" panose="020B0502040204020203" pitchFamily="34" charset="0"/>
        </a:defRPr>
      </a:lvl1pPr>
      <a:lvl2pPr marL="684213" indent="-342900" algn="l" rtl="0" eaLnBrk="1" fontAlgn="base" hangingPunct="1">
        <a:spcBef>
          <a:spcPct val="20000"/>
        </a:spcBef>
        <a:spcAft>
          <a:spcPct val="0"/>
        </a:spcAft>
        <a:buClr>
          <a:srgbClr val="64BE99"/>
        </a:buClr>
        <a:buFont typeface="Symbol" panose="05050102010706020507" pitchFamily="18" charset="2"/>
        <a:buChar char="·"/>
        <a:defRPr lang="en-US" kern="1200" dirty="0">
          <a:solidFill>
            <a:srgbClr val="939393"/>
          </a:solidFill>
          <a:latin typeface="Segoe UI" panose="020B0502040204020203" pitchFamily="34" charset="0"/>
          <a:ea typeface="+mn-ea"/>
          <a:cs typeface="Segoe UI" panose="020B0502040204020203" pitchFamily="34" charset="0"/>
        </a:defRPr>
      </a:lvl2pPr>
      <a:lvl3pPr marL="914400" indent="-230188" algn="l" rtl="0" eaLnBrk="1" fontAlgn="base" hangingPunct="1">
        <a:spcBef>
          <a:spcPct val="20000"/>
        </a:spcBef>
        <a:spcAft>
          <a:spcPct val="0"/>
        </a:spcAft>
        <a:buClr>
          <a:srgbClr val="64BE99"/>
        </a:buClr>
        <a:buFont typeface="Symbol" panose="05050102010706020507" pitchFamily="18" charset="2"/>
        <a:buChar char="·"/>
        <a:defRPr lang="en-US" sz="1600" kern="1200" dirty="0">
          <a:solidFill>
            <a:srgbClr val="939393"/>
          </a:solidFill>
          <a:latin typeface="Segoe UI" panose="020B0502040204020203" pitchFamily="34" charset="0"/>
          <a:ea typeface="+mn-ea"/>
          <a:cs typeface="Segoe UI" panose="020B0502040204020203" pitchFamily="34" charset="0"/>
        </a:defRPr>
      </a:lvl3pPr>
      <a:lvl4pPr marL="1144588" indent="-230188" algn="l" rtl="0" eaLnBrk="1" fontAlgn="base" hangingPunct="1">
        <a:spcBef>
          <a:spcPct val="20000"/>
        </a:spcBef>
        <a:spcAft>
          <a:spcPct val="0"/>
        </a:spcAft>
        <a:buClr>
          <a:srgbClr val="64BE99"/>
        </a:buClr>
        <a:buFont typeface="Courier New" panose="02070309020205020404" pitchFamily="49" charset="0"/>
        <a:buChar char="o"/>
        <a:defRPr lang="en-US" sz="1400" kern="1200" dirty="0">
          <a:solidFill>
            <a:srgbClr val="939393"/>
          </a:solidFill>
          <a:latin typeface="Segoe UI" panose="020B0502040204020203" pitchFamily="34" charset="0"/>
          <a:ea typeface="+mn-ea"/>
          <a:cs typeface="Segoe UI" panose="020B0502040204020203" pitchFamily="34" charset="0"/>
        </a:defRPr>
      </a:lvl4pPr>
      <a:lvl5pPr marL="1374775" indent="-230188" algn="l" rtl="0" eaLnBrk="1" fontAlgn="base" hangingPunct="1">
        <a:spcBef>
          <a:spcPct val="20000"/>
        </a:spcBef>
        <a:spcAft>
          <a:spcPct val="0"/>
        </a:spcAft>
        <a:buFont typeface="Arial" panose="020B0604020202020204" pitchFamily="34" charset="0"/>
        <a:buChar char="»"/>
        <a:defRPr lang="en-US" sz="1100" kern="1200" dirty="0">
          <a:solidFill>
            <a:srgbClr val="939393"/>
          </a:solidFill>
          <a:latin typeface="+mn-lt"/>
          <a:ea typeface="+mn-ea"/>
          <a:cs typeface="Segoe UI" panose="020B0502040204020203" pitchFamily="34" charset="0"/>
        </a:defRPr>
      </a:lvl5pPr>
      <a:lvl6pPr marL="1598613" indent="-223838" algn="l" defTabSz="913765" rtl="0" eaLnBrk="1" latinLnBrk="0" hangingPunct="1">
        <a:spcBef>
          <a:spcPct val="20000"/>
        </a:spcBef>
        <a:buFont typeface="Arial" panose="020B0604020202020204" pitchFamily="34" charset="0"/>
        <a:buChar char="•"/>
        <a:defRPr sz="1200" kern="1200" baseline="0">
          <a:solidFill>
            <a:schemeClr val="tx1">
              <a:lumMod val="65000"/>
              <a:lumOff val="35000"/>
            </a:schemeClr>
          </a:solidFill>
          <a:latin typeface="+mn-lt"/>
          <a:ea typeface="+mn-ea"/>
          <a:cs typeface="+mn-cs"/>
        </a:defRPr>
      </a:lvl6pPr>
      <a:lvl7pPr marL="2971800"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7pPr>
      <a:lvl8pPr marL="3429000"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8pPr>
      <a:lvl9pPr marL="3885565" indent="-228600" algn="l" defTabSz="91376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6" name="Title Placeholder 15"/>
          <p:cNvSpPr>
            <a:spLocks noGrp="1"/>
          </p:cNvSpPr>
          <p:nvPr>
            <p:ph type="title"/>
          </p:nvPr>
        </p:nvSpPr>
        <p:spPr>
          <a:xfrm>
            <a:off x="341086" y="118382"/>
            <a:ext cx="10515600" cy="723447"/>
          </a:xfrm>
          <a:prstGeom prst="rect">
            <a:avLst/>
          </a:prstGeom>
        </p:spPr>
        <p:txBody>
          <a:bodyPr vert="horz" lIns="91440" tIns="45720" rIns="91440" bIns="45720" rtlCol="0" anchor="ctr">
            <a:normAutofit/>
          </a:bodyPr>
          <a:lstStyle/>
          <a:p>
            <a:r>
              <a:rPr lang="en-US" dirty="0"/>
              <a:t>Click to edit Master title style</a:t>
            </a:r>
          </a:p>
        </p:txBody>
      </p:sp>
      <p:pic>
        <p:nvPicPr>
          <p:cNvPr id="27" name="Picture 26"/>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10580913" y="130629"/>
            <a:ext cx="1291853" cy="748396"/>
          </a:xfrm>
          <a:prstGeom prst="rect">
            <a:avLst/>
          </a:prstGeom>
        </p:spPr>
      </p:pic>
      <p:sp>
        <p:nvSpPr>
          <p:cNvPr id="6" name="Rectangle 5"/>
          <p:cNvSpPr/>
          <p:nvPr/>
        </p:nvSpPr>
        <p:spPr>
          <a:xfrm>
            <a:off x="0" y="966854"/>
            <a:ext cx="12192000" cy="36576"/>
          </a:xfrm>
          <a:prstGeom prst="rect">
            <a:avLst/>
          </a:prstGeom>
          <a:gradFill>
            <a:gsLst>
              <a:gs pos="0">
                <a:srgbClr val="0078AF"/>
              </a:gs>
              <a:gs pos="33000">
                <a:schemeClr val="accent1">
                  <a:lumMod val="60000"/>
                  <a:lumOff val="40000"/>
                </a:schemeClr>
              </a:gs>
              <a:gs pos="68000">
                <a:srgbClr val="00B0F0"/>
              </a:gs>
              <a:gs pos="100000">
                <a:srgbClr val="002060"/>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4" name="Text Placeholder 2"/>
          <p:cNvSpPr>
            <a:spLocks noGrp="1"/>
          </p:cNvSpPr>
          <p:nvPr>
            <p:ph type="body" idx="1"/>
          </p:nvPr>
        </p:nvSpPr>
        <p:spPr>
          <a:xfrm>
            <a:off x="341086" y="1296296"/>
            <a:ext cx="10515600" cy="4996396"/>
          </a:xfrm>
          <a:prstGeom prst="rect">
            <a:avLst/>
          </a:prstGeom>
        </p:spPr>
        <p:txBody>
          <a:bodyPr vert="horz" lIns="45720" tIns="45720" rIns="45720" bIns="45720" rtlCol="0">
            <a:normAutofit/>
          </a:bodyPr>
          <a:lstStyle/>
          <a:p>
            <a:r>
              <a:rPr lang="en-US" dirty="0">
                <a:cs typeface="Arial" charset="0"/>
              </a:rPr>
              <a:t>Heading (PF DinText Pro 22)</a:t>
            </a:r>
          </a:p>
          <a:p>
            <a:pPr lvl="1"/>
            <a:r>
              <a:rPr lang="en-US" dirty="0">
                <a:cs typeface="Arial" charset="0"/>
              </a:rPr>
              <a:t>Level one (PF </a:t>
            </a:r>
            <a:r>
              <a:rPr lang="en-US" dirty="0" err="1">
                <a:cs typeface="Arial" charset="0"/>
              </a:rPr>
              <a:t>DinText</a:t>
            </a:r>
            <a:r>
              <a:rPr lang="en-US" dirty="0">
                <a:cs typeface="Arial" charset="0"/>
              </a:rPr>
              <a:t> Pro 20 – Square Black Bullet)</a:t>
            </a:r>
          </a:p>
          <a:p>
            <a:pPr lvl="2"/>
            <a:r>
              <a:rPr lang="en-US" dirty="0">
                <a:cs typeface="Arial" charset="0"/>
              </a:rPr>
              <a:t>Level two (PF </a:t>
            </a:r>
            <a:r>
              <a:rPr lang="en-US" dirty="0" err="1">
                <a:cs typeface="Arial" charset="0"/>
              </a:rPr>
              <a:t>DinText</a:t>
            </a:r>
            <a:r>
              <a:rPr lang="en-US" dirty="0">
                <a:cs typeface="Arial" charset="0"/>
              </a:rPr>
              <a:t> Pro 18 – Square Black Bullet)</a:t>
            </a:r>
          </a:p>
          <a:p>
            <a:pPr lvl="3"/>
            <a:r>
              <a:rPr lang="en-US" dirty="0">
                <a:cs typeface="Arial" charset="0"/>
              </a:rPr>
              <a:t>Level three (PF </a:t>
            </a:r>
            <a:r>
              <a:rPr lang="en-US" dirty="0" err="1">
                <a:cs typeface="Arial" charset="0"/>
              </a:rPr>
              <a:t>DinText</a:t>
            </a:r>
            <a:r>
              <a:rPr lang="en-US" dirty="0">
                <a:cs typeface="Arial" charset="0"/>
              </a:rPr>
              <a:t> Pro 16 – Square Black Bullet)</a:t>
            </a:r>
          </a:p>
          <a:p>
            <a:pPr marL="2057400" marR="0" lvl="4"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r>
              <a:rPr lang="en-US" dirty="0">
                <a:cs typeface="Arial" charset="0"/>
              </a:rPr>
              <a:t>Level four (PF </a:t>
            </a:r>
            <a:r>
              <a:rPr lang="en-US" dirty="0" err="1">
                <a:cs typeface="Arial" charset="0"/>
              </a:rPr>
              <a:t>DinText</a:t>
            </a:r>
            <a:r>
              <a:rPr lang="en-US" dirty="0">
                <a:cs typeface="Arial" charset="0"/>
              </a:rPr>
              <a:t> Pro 12 – Square Black Bullet)</a:t>
            </a:r>
          </a:p>
          <a:p>
            <a:pPr marL="1257300" marR="0" lvl="2"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a:pPr>
            <a:endParaRPr lang="en-US" dirty="0">
              <a:cs typeface="Arial" charset="0"/>
            </a:endParaRPr>
          </a:p>
          <a:p>
            <a:pPr lvl="2"/>
            <a:endParaRPr lang="en-US" dirty="0">
              <a:cs typeface="Arial" charset="0"/>
            </a:endParaRPr>
          </a:p>
        </p:txBody>
      </p:sp>
      <p:sp>
        <p:nvSpPr>
          <p:cNvPr id="17" name="Rectangle 16"/>
          <p:cNvSpPr/>
          <p:nvPr/>
        </p:nvSpPr>
        <p:spPr>
          <a:xfrm>
            <a:off x="341087" y="6538912"/>
            <a:ext cx="3049813" cy="246221"/>
          </a:xfrm>
          <a:prstGeom prst="rect">
            <a:avLst/>
          </a:prstGeom>
        </p:spPr>
        <p:txBody>
          <a:bodyPr wrap="square">
            <a:spAutoFit/>
          </a:bodyPr>
          <a:lstStyle/>
          <a:p>
            <a:pPr>
              <a:defRPr/>
            </a:pPr>
            <a:fld id="{091E85AE-BAD8-414F-8A2B-BAA1689ED435}" type="slidenum">
              <a:rPr lang="en-US" sz="1000" b="1" smtClean="0">
                <a:solidFill>
                  <a:srgbClr val="E5E5E5">
                    <a:lumMod val="50000"/>
                  </a:srgbClr>
                </a:solidFill>
                <a:latin typeface="PF DinText Pro"/>
              </a:rPr>
              <a:pPr>
                <a:defRPr/>
              </a:pPr>
              <a:t>‹#›</a:t>
            </a:fld>
            <a:r>
              <a:rPr lang="en-US" sz="1000" dirty="0">
                <a:solidFill>
                  <a:srgbClr val="E5E5E5">
                    <a:lumMod val="50000"/>
                  </a:srgbClr>
                </a:solidFill>
                <a:latin typeface="PF DinText Pro"/>
              </a:rPr>
              <a:t> | ©2020 QuEST Global Services Pte. Ltd. </a:t>
            </a:r>
          </a:p>
        </p:txBody>
      </p:sp>
      <p:sp>
        <p:nvSpPr>
          <p:cNvPr id="7" name="Rectangle 6"/>
          <p:cNvSpPr/>
          <p:nvPr/>
        </p:nvSpPr>
        <p:spPr>
          <a:xfrm>
            <a:off x="8822953" y="6538912"/>
            <a:ext cx="3049813" cy="246221"/>
          </a:xfrm>
          <a:prstGeom prst="rect">
            <a:avLst/>
          </a:prstGeom>
        </p:spPr>
        <p:txBody>
          <a:bodyPr wrap="square">
            <a:spAutoFit/>
          </a:bodyPr>
          <a:lstStyle/>
          <a:p>
            <a:pPr algn="r">
              <a:defRPr/>
            </a:pPr>
            <a:r>
              <a:rPr lang="en-US" sz="1000" dirty="0">
                <a:solidFill>
                  <a:srgbClr val="E5E5E5">
                    <a:lumMod val="50000"/>
                  </a:srgbClr>
                </a:solidFill>
                <a:latin typeface="PF DinText Pro"/>
              </a:rPr>
              <a:t>Confidential</a:t>
            </a:r>
          </a:p>
        </p:txBody>
      </p:sp>
    </p:spTree>
    <p:extLst>
      <p:ext uri="{BB962C8B-B14F-4D97-AF65-F5344CB8AC3E}">
        <p14:creationId xmlns:p14="http://schemas.microsoft.com/office/powerpoint/2010/main" val="3549872271"/>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 id="2147483836" r:id="rId12"/>
    <p:sldLayoutId id="2147483837" r:id="rId13"/>
    <p:sldLayoutId id="2147483838" r:id="rId14"/>
    <p:sldLayoutId id="2147483839" r:id="rId15"/>
  </p:sldLayoutIdLst>
  <p:txStyles>
    <p:titleStyle>
      <a:lvl1pPr algn="l" defTabSz="457200" rtl="0" eaLnBrk="0" fontAlgn="base" hangingPunct="0">
        <a:spcBef>
          <a:spcPct val="0"/>
        </a:spcBef>
        <a:spcAft>
          <a:spcPct val="0"/>
        </a:spcAft>
        <a:defRPr sz="2800" b="1" kern="1200">
          <a:solidFill>
            <a:schemeClr val="accent2">
              <a:lumMod val="75000"/>
            </a:schemeClr>
          </a:solidFill>
          <a:latin typeface="PF DinText Pro Medium" panose="02000506020000020004" pitchFamily="2" charset="0"/>
          <a:ea typeface="+mj-ea"/>
          <a:cs typeface="+mj-cs"/>
        </a:defRPr>
      </a:lvl1pPr>
      <a:lvl2pPr algn="l" defTabSz="457200" rtl="0" eaLnBrk="0" fontAlgn="base" hangingPunct="0">
        <a:spcBef>
          <a:spcPct val="0"/>
        </a:spcBef>
        <a:spcAft>
          <a:spcPct val="0"/>
        </a:spcAft>
        <a:defRPr sz="3600">
          <a:solidFill>
            <a:schemeClr val="accent1"/>
          </a:solidFill>
          <a:latin typeface="Trebuchet MS" panose="020B0603020202020204" pitchFamily="34" charset="0"/>
        </a:defRPr>
      </a:lvl2pPr>
      <a:lvl3pPr algn="l" defTabSz="457200" rtl="0" eaLnBrk="0" fontAlgn="base" hangingPunct="0">
        <a:spcBef>
          <a:spcPct val="0"/>
        </a:spcBef>
        <a:spcAft>
          <a:spcPct val="0"/>
        </a:spcAft>
        <a:defRPr sz="3600">
          <a:solidFill>
            <a:schemeClr val="accent1"/>
          </a:solidFill>
          <a:latin typeface="Trebuchet MS" panose="020B0603020202020204" pitchFamily="34" charset="0"/>
        </a:defRPr>
      </a:lvl3pPr>
      <a:lvl4pPr algn="l" defTabSz="457200" rtl="0" eaLnBrk="0" fontAlgn="base" hangingPunct="0">
        <a:spcBef>
          <a:spcPct val="0"/>
        </a:spcBef>
        <a:spcAft>
          <a:spcPct val="0"/>
        </a:spcAft>
        <a:defRPr sz="3600">
          <a:solidFill>
            <a:schemeClr val="accent1"/>
          </a:solidFill>
          <a:latin typeface="Trebuchet MS" panose="020B0603020202020204" pitchFamily="34" charset="0"/>
        </a:defRPr>
      </a:lvl4pPr>
      <a:lvl5pPr algn="l" defTabSz="457200" rtl="0" eaLnBrk="0" fontAlgn="base" hangingPunct="0">
        <a:spcBef>
          <a:spcPct val="0"/>
        </a:spcBef>
        <a:spcAft>
          <a:spcPct val="0"/>
        </a:spcAft>
        <a:defRPr sz="3600">
          <a:solidFill>
            <a:schemeClr val="accent1"/>
          </a:solidFill>
          <a:latin typeface="Trebuchet MS" panose="020B0603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marR="0" indent="0" algn="l" defTabSz="914400" rtl="0" eaLnBrk="1" fontAlgn="base" latinLnBrk="0" hangingPunct="1">
        <a:lnSpc>
          <a:spcPct val="100000"/>
        </a:lnSpc>
        <a:spcBef>
          <a:spcPts val="600"/>
        </a:spcBef>
        <a:spcAft>
          <a:spcPct val="0"/>
        </a:spcAft>
        <a:buClrTx/>
        <a:buSzTx/>
        <a:buFont typeface="Wingdings" panose="05000000000000000000" pitchFamily="2" charset="2"/>
        <a:buNone/>
        <a:tabLst/>
        <a:defRPr sz="2200" b="0" kern="1200" baseline="0">
          <a:solidFill>
            <a:srgbClr val="404040"/>
          </a:solidFill>
          <a:latin typeface="PF DinText Pro" panose="02000506020000020004" pitchFamily="2" charset="0"/>
          <a:ea typeface="+mn-ea"/>
          <a:cs typeface="+mn-cs"/>
        </a:defRPr>
      </a:lvl1pPr>
      <a:lvl2pPr marL="8001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2000" kern="1200">
          <a:solidFill>
            <a:srgbClr val="404040"/>
          </a:solidFill>
          <a:latin typeface="PF DinText Pro" panose="02000506020000020004" pitchFamily="2" charset="0"/>
          <a:ea typeface="+mn-ea"/>
          <a:cs typeface="+mn-cs"/>
        </a:defRPr>
      </a:lvl2pPr>
      <a:lvl3pPr marL="1257300" marR="0" indent="-342900" algn="l" defTabSz="914400" rtl="0" eaLnBrk="1" fontAlgn="base" latinLnBrk="0" hangingPunct="1">
        <a:lnSpc>
          <a:spcPct val="100000"/>
        </a:lnSpc>
        <a:spcBef>
          <a:spcPts val="600"/>
        </a:spcBef>
        <a:spcAft>
          <a:spcPct val="0"/>
        </a:spcAft>
        <a:buClrTx/>
        <a:buSzTx/>
        <a:buFont typeface="Wingdings" panose="05000000000000000000" pitchFamily="2" charset="2"/>
        <a:buChar char="§"/>
        <a:tabLst/>
        <a:defRPr sz="1800" kern="1200">
          <a:solidFill>
            <a:srgbClr val="404040"/>
          </a:solidFill>
          <a:latin typeface="PF DinText Pro" panose="02000506020000020004" pitchFamily="2" charset="0"/>
          <a:ea typeface="+mn-ea"/>
          <a:cs typeface="+mn-cs"/>
        </a:defRPr>
      </a:lvl3pPr>
      <a:lvl4pPr marL="1600200" indent="-228600" algn="l" defTabSz="457200" rtl="0" eaLnBrk="0" fontAlgn="base" hangingPunct="0">
        <a:spcBef>
          <a:spcPts val="1000"/>
        </a:spcBef>
        <a:spcAft>
          <a:spcPct val="0"/>
        </a:spcAft>
        <a:buClr>
          <a:srgbClr val="404040"/>
        </a:buClr>
        <a:buSzPct val="80000"/>
        <a:buFont typeface="Wingdings" panose="05000000000000000000" pitchFamily="2" charset="2"/>
        <a:buChar char="§"/>
        <a:defRPr sz="1600" kern="1200">
          <a:solidFill>
            <a:srgbClr val="404040"/>
          </a:solidFill>
          <a:latin typeface="+mn-lt"/>
          <a:ea typeface="+mn-ea"/>
          <a:cs typeface="+mn-cs"/>
        </a:defRPr>
      </a:lvl4pPr>
      <a:lvl5pPr marL="2057400" indent="-228600" algn="l" defTabSz="457200" rtl="0" eaLnBrk="0" fontAlgn="base" hangingPunct="0">
        <a:spcBef>
          <a:spcPts val="1000"/>
        </a:spcBef>
        <a:spcAft>
          <a:spcPct val="0"/>
        </a:spcAft>
        <a:buClr>
          <a:schemeClr val="accent1"/>
        </a:buClr>
        <a:buSzPct val="80000"/>
        <a:buFont typeface="Wingdings 3" panose="05040102010807070707" pitchFamily="18" charset="2"/>
        <a:buChar char=""/>
        <a:defRPr sz="1200" kern="1200" baseline="0">
          <a:solidFill>
            <a:srgbClr val="404040"/>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17.xml"/><Relationship Id="rId1" Type="http://schemas.openxmlformats.org/officeDocument/2006/relationships/vmlDrawing" Target="../drawings/vmlDrawing3.vml"/><Relationship Id="rId4" Type="http://schemas.openxmlformats.org/officeDocument/2006/relationships/image" Target="../media/image28.w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7.xml"/><Relationship Id="rId1" Type="http://schemas.openxmlformats.org/officeDocument/2006/relationships/vmlDrawing" Target="../drawings/vmlDrawing1.vml"/><Relationship Id="rId5" Type="http://schemas.openxmlformats.org/officeDocument/2006/relationships/image" Target="../media/image25.png"/><Relationship Id="rId4" Type="http://schemas.openxmlformats.org/officeDocument/2006/relationships/image" Target="../media/image24.wmf"/></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7.xml"/><Relationship Id="rId1" Type="http://schemas.openxmlformats.org/officeDocument/2006/relationships/vmlDrawing" Target="../drawings/vmlDrawing2.vml"/><Relationship Id="rId4" Type="http://schemas.openxmlformats.org/officeDocument/2006/relationships/image" Target="../media/image26.wmf"/></Relationships>
</file>

<file path=ppt/slides/_rels/slide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2971800"/>
            <a:ext cx="5562600" cy="676284"/>
          </a:xfrm>
        </p:spPr>
        <p:txBody>
          <a:bodyPr/>
          <a:lstStyle/>
          <a:p>
            <a:r>
              <a:rPr lang="en-US" sz="2400" dirty="0"/>
              <a:t>#</a:t>
            </a:r>
            <a:r>
              <a:rPr lang="en-GB" altLang="en-US" sz="2400" b="1" dirty="0"/>
              <a:t>8314 </a:t>
            </a:r>
            <a:r>
              <a:rPr lang="en-US" sz="2400" dirty="0"/>
              <a:t>Auto generation of Source lines of code</a:t>
            </a:r>
            <a:endParaRPr lang="en-IN" sz="2400" dirty="0"/>
          </a:p>
        </p:txBody>
      </p:sp>
      <p:sp>
        <p:nvSpPr>
          <p:cNvPr id="3" name="Text Placeholder 12"/>
          <p:cNvSpPr>
            <a:spLocks noGrp="1"/>
          </p:cNvSpPr>
          <p:nvPr>
            <p:ph type="body" sz="quarter" idx="15"/>
          </p:nvPr>
        </p:nvSpPr>
        <p:spPr>
          <a:xfrm>
            <a:off x="762000" y="3962400"/>
            <a:ext cx="4495800" cy="558884"/>
          </a:xfrm>
        </p:spPr>
        <p:txBody>
          <a:bodyPr/>
          <a:lstStyle/>
          <a:p>
            <a:r>
              <a:rPr lang="en-IN" sz="2000" dirty="0"/>
              <a:t>PRS report generation.</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0995D-407E-4AF3-976D-96B9C811C8AA}"/>
              </a:ext>
            </a:extLst>
          </p:cNvPr>
          <p:cNvSpPr>
            <a:spLocks noGrp="1"/>
          </p:cNvSpPr>
          <p:nvPr>
            <p:ph type="title"/>
          </p:nvPr>
        </p:nvSpPr>
        <p:spPr>
          <a:xfrm>
            <a:off x="341086" y="228600"/>
            <a:ext cx="10250714" cy="613229"/>
          </a:xfrm>
        </p:spPr>
        <p:txBody>
          <a:bodyPr>
            <a:normAutofit/>
          </a:bodyPr>
          <a:lstStyle/>
          <a:p>
            <a:r>
              <a:rPr lang="en-GB" altLang="en-US" sz="2400" dirty="0">
                <a:latin typeface="+mj-lt"/>
              </a:rPr>
              <a:t> PII-8314-</a:t>
            </a:r>
            <a:r>
              <a:rPr lang="en-US" sz="2400" dirty="0">
                <a:latin typeface="+mj-lt"/>
              </a:rPr>
              <a:t>Auto generation of Source lines of code (KLOC Counter)</a:t>
            </a:r>
            <a:endParaRPr lang="en-IN" sz="2400" dirty="0">
              <a:latin typeface="+mj-lt"/>
            </a:endParaRPr>
          </a:p>
        </p:txBody>
      </p:sp>
      <p:sp>
        <p:nvSpPr>
          <p:cNvPr id="10" name="TextBox 9">
            <a:extLst>
              <a:ext uri="{FF2B5EF4-FFF2-40B4-BE49-F238E27FC236}">
                <a16:creationId xmlns:a16="http://schemas.microsoft.com/office/drawing/2014/main" id="{E56F9DD2-038E-47FA-9955-CDAC53F0CDCA}"/>
              </a:ext>
            </a:extLst>
          </p:cNvPr>
          <p:cNvSpPr txBox="1"/>
          <p:nvPr/>
        </p:nvSpPr>
        <p:spPr>
          <a:xfrm>
            <a:off x="401351" y="887532"/>
            <a:ext cx="1651500" cy="369312"/>
          </a:xfrm>
          <a:prstGeom prst="rect">
            <a:avLst/>
          </a:prstGeom>
        </p:spPr>
        <p:txBody>
          <a:bodyPr vert="horz" wrap="none" lIns="121899" tIns="60950" rIns="121899" bIns="60950" rtlCol="0" anchor="ctr">
            <a:spAutoFit/>
          </a:bodyPr>
          <a:lstStyle/>
          <a:p>
            <a:r>
              <a:rPr lang="en-US" sz="1600" b="1" dirty="0">
                <a:solidFill>
                  <a:srgbClr val="000000"/>
                </a:solidFill>
                <a:latin typeface="+mj-lt"/>
                <a:cs typeface="Calibri Light" panose="020F0302020204030204" pitchFamily="34" charset="0"/>
              </a:rPr>
              <a:t>Effort Savings:</a:t>
            </a:r>
            <a:endParaRPr lang="en-IN" sz="1600" b="1" dirty="0" err="1">
              <a:solidFill>
                <a:srgbClr val="000000"/>
              </a:solidFill>
              <a:latin typeface="+mj-lt"/>
              <a:cs typeface="Calibri Light" panose="020F0302020204030204" pitchFamily="34" charset="0"/>
            </a:endParaRPr>
          </a:p>
        </p:txBody>
      </p:sp>
      <p:graphicFrame>
        <p:nvGraphicFramePr>
          <p:cNvPr id="3" name="Table 2">
            <a:extLst>
              <a:ext uri="{FF2B5EF4-FFF2-40B4-BE49-F238E27FC236}">
                <a16:creationId xmlns:a16="http://schemas.microsoft.com/office/drawing/2014/main" id="{7B68BF97-EA87-4293-9D0E-18182AD4E3E5}"/>
              </a:ext>
            </a:extLst>
          </p:cNvPr>
          <p:cNvGraphicFramePr>
            <a:graphicFrameLocks noGrp="1"/>
          </p:cNvGraphicFramePr>
          <p:nvPr>
            <p:extLst>
              <p:ext uri="{D42A27DB-BD31-4B8C-83A1-F6EECF244321}">
                <p14:modId xmlns:p14="http://schemas.microsoft.com/office/powerpoint/2010/main" val="1250793715"/>
              </p:ext>
            </p:extLst>
          </p:nvPr>
        </p:nvGraphicFramePr>
        <p:xfrm>
          <a:off x="533400" y="1447800"/>
          <a:ext cx="8127999" cy="1854200"/>
        </p:xfrm>
        <a:graphic>
          <a:graphicData uri="http://schemas.openxmlformats.org/drawingml/2006/table">
            <a:tbl>
              <a:tblPr firstRow="1" bandRow="1">
                <a:tableStyleId>{5940675A-B579-460E-94D1-54222C63F5DA}</a:tableStyleId>
              </a:tblPr>
              <a:tblGrid>
                <a:gridCol w="5418666">
                  <a:extLst>
                    <a:ext uri="{9D8B030D-6E8A-4147-A177-3AD203B41FA5}">
                      <a16:colId xmlns:a16="http://schemas.microsoft.com/office/drawing/2014/main" val="1340340340"/>
                    </a:ext>
                  </a:extLst>
                </a:gridCol>
                <a:gridCol w="2709333">
                  <a:extLst>
                    <a:ext uri="{9D8B030D-6E8A-4147-A177-3AD203B41FA5}">
                      <a16:colId xmlns:a16="http://schemas.microsoft.com/office/drawing/2014/main" val="2555584996"/>
                    </a:ext>
                  </a:extLst>
                </a:gridCol>
              </a:tblGrid>
              <a:tr h="370840">
                <a:tc>
                  <a:txBody>
                    <a:bodyPr/>
                    <a:lstStyle/>
                    <a:p>
                      <a:pPr>
                        <a:spcAft>
                          <a:spcPts val="0"/>
                        </a:spcAft>
                      </a:pPr>
                      <a:r>
                        <a:rPr lang="en-IN" sz="1400" dirty="0">
                          <a:solidFill>
                            <a:srgbClr val="000000"/>
                          </a:solidFill>
                          <a:effectLst/>
                          <a:latin typeface="+mj-lt"/>
                          <a:ea typeface="Calibri" panose="020F0502020204030204" pitchFamily="34" charset="0"/>
                        </a:rPr>
                        <a:t>Effort would have taken without Tool</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157</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3774565630"/>
                  </a:ext>
                </a:extLst>
              </a:tr>
              <a:tr h="370840">
                <a:tc>
                  <a:txBody>
                    <a:bodyPr/>
                    <a:lstStyle/>
                    <a:p>
                      <a:pPr>
                        <a:spcAft>
                          <a:spcPts val="0"/>
                        </a:spcAft>
                      </a:pPr>
                      <a:r>
                        <a:rPr lang="en-IN" sz="1400" dirty="0">
                          <a:solidFill>
                            <a:srgbClr val="000000"/>
                          </a:solidFill>
                          <a:effectLst/>
                          <a:latin typeface="+mj-lt"/>
                          <a:ea typeface="Calibri" panose="020F0502020204030204" pitchFamily="34" charset="0"/>
                        </a:rPr>
                        <a:t>Actual effort with Tool</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5.75</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786853052"/>
                  </a:ext>
                </a:extLst>
              </a:tr>
              <a:tr h="370840">
                <a:tc>
                  <a:txBody>
                    <a:bodyPr/>
                    <a:lstStyle/>
                    <a:p>
                      <a:pPr>
                        <a:spcAft>
                          <a:spcPts val="0"/>
                        </a:spcAft>
                      </a:pPr>
                      <a:r>
                        <a:rPr lang="en-IN" sz="1400">
                          <a:solidFill>
                            <a:srgbClr val="000000"/>
                          </a:solidFill>
                          <a:effectLst/>
                          <a:latin typeface="+mj-lt"/>
                          <a:ea typeface="Calibri" panose="020F0502020204030204" pitchFamily="34" charset="0"/>
                        </a:rPr>
                        <a:t>Effort for tool preparation and update</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14</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2966014924"/>
                  </a:ext>
                </a:extLst>
              </a:tr>
              <a:tr h="370840">
                <a:tc>
                  <a:txBody>
                    <a:bodyPr/>
                    <a:lstStyle/>
                    <a:p>
                      <a:endParaRPr lang="en-IN" sz="1400" dirty="0">
                        <a:effectLst/>
                        <a:latin typeface="+mj-lt"/>
                      </a:endParaRPr>
                    </a:p>
                  </a:txBody>
                  <a:tcPr marL="68580" marR="68580" marT="0" marB="0" anchor="ctr"/>
                </a:tc>
                <a:tc>
                  <a:txBody>
                    <a:bodyPr/>
                    <a:lstStyle/>
                    <a:p>
                      <a:endParaRPr lang="en-IN" sz="1400">
                        <a:effectLst/>
                        <a:latin typeface="+mj-lt"/>
                      </a:endParaRPr>
                    </a:p>
                  </a:txBody>
                  <a:tcPr marL="68580" marR="68580" marT="0" marB="0" anchor="ctr"/>
                </a:tc>
                <a:extLst>
                  <a:ext uri="{0D108BD9-81ED-4DB2-BD59-A6C34878D82A}">
                    <a16:rowId xmlns:a16="http://schemas.microsoft.com/office/drawing/2014/main" val="1040517652"/>
                  </a:ext>
                </a:extLst>
              </a:tr>
              <a:tr h="370840">
                <a:tc>
                  <a:txBody>
                    <a:bodyPr/>
                    <a:lstStyle/>
                    <a:p>
                      <a:pPr>
                        <a:spcAft>
                          <a:spcPts val="0"/>
                        </a:spcAft>
                      </a:pPr>
                      <a:r>
                        <a:rPr lang="en-IN" sz="1400" b="1" dirty="0">
                          <a:solidFill>
                            <a:srgbClr val="000000"/>
                          </a:solidFill>
                          <a:effectLst/>
                          <a:latin typeface="+mj-lt"/>
                          <a:ea typeface="Calibri" panose="020F0502020204030204" pitchFamily="34" charset="0"/>
                        </a:rPr>
                        <a:t>Effort savings</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137.25(Days)</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2117327015"/>
                  </a:ext>
                </a:extLst>
              </a:tr>
            </a:tbl>
          </a:graphicData>
        </a:graphic>
      </p:graphicFrame>
    </p:spTree>
    <p:extLst>
      <p:ext uri="{BB962C8B-B14F-4D97-AF65-F5344CB8AC3E}">
        <p14:creationId xmlns:p14="http://schemas.microsoft.com/office/powerpoint/2010/main" val="12160532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p:cNvSpPr>
            <a:spLocks noChangeArrowheads="1"/>
          </p:cNvSpPr>
          <p:nvPr/>
        </p:nvSpPr>
        <p:spPr bwMode="auto">
          <a:xfrm>
            <a:off x="406400" y="304801"/>
            <a:ext cx="5892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tabLst>
                <a:tab pos="2743200" algn="ctr"/>
                <a:tab pos="5486400" algn="r"/>
              </a:tabLst>
              <a:defRPr>
                <a:solidFill>
                  <a:schemeClr val="tx1"/>
                </a:solidFill>
                <a:latin typeface="Arial" charset="0"/>
                <a:cs typeface="Arial" charset="0"/>
              </a:defRPr>
            </a:lvl1pPr>
            <a:lvl2pPr marL="742950" indent="-285750" eaLnBrk="0" hangingPunct="0">
              <a:tabLst>
                <a:tab pos="2743200" algn="ctr"/>
                <a:tab pos="5486400" algn="r"/>
              </a:tabLst>
              <a:defRPr>
                <a:solidFill>
                  <a:schemeClr val="tx1"/>
                </a:solidFill>
                <a:latin typeface="Arial" charset="0"/>
                <a:cs typeface="Arial" charset="0"/>
              </a:defRPr>
            </a:lvl2pPr>
            <a:lvl3pPr marL="1143000" indent="-228600" eaLnBrk="0" hangingPunct="0">
              <a:tabLst>
                <a:tab pos="2743200" algn="ctr"/>
                <a:tab pos="5486400" algn="r"/>
              </a:tabLst>
              <a:defRPr>
                <a:solidFill>
                  <a:schemeClr val="tx1"/>
                </a:solidFill>
                <a:latin typeface="Arial" charset="0"/>
                <a:cs typeface="Arial" charset="0"/>
              </a:defRPr>
            </a:lvl3pPr>
            <a:lvl4pPr marL="1600200" indent="-228600" eaLnBrk="0" hangingPunct="0">
              <a:tabLst>
                <a:tab pos="2743200" algn="ctr"/>
                <a:tab pos="5486400" algn="r"/>
              </a:tabLst>
              <a:defRPr>
                <a:solidFill>
                  <a:schemeClr val="tx1"/>
                </a:solidFill>
                <a:latin typeface="Arial" charset="0"/>
                <a:cs typeface="Arial" charset="0"/>
              </a:defRPr>
            </a:lvl4pPr>
            <a:lvl5pPr marL="2057400" indent="-228600" eaLnBrk="0" hangingPunct="0">
              <a:tabLst>
                <a:tab pos="2743200" algn="ctr"/>
                <a:tab pos="5486400" algn="r"/>
              </a:tabLst>
              <a:defRPr>
                <a:solidFill>
                  <a:schemeClr val="tx1"/>
                </a:solidFill>
                <a:latin typeface="Arial" charset="0"/>
                <a:cs typeface="Arial"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9pPr>
          </a:lstStyle>
          <a:p>
            <a:pPr eaLnBrk="1" hangingPunct="1"/>
            <a:r>
              <a:rPr lang="en-GB" altLang="en-US" sz="2400" b="1" dirty="0">
                <a:latin typeface="+mj-lt"/>
              </a:rPr>
              <a:t>Additional references</a:t>
            </a:r>
            <a:endParaRPr lang="en-US" altLang="en-US" sz="2400" b="1" dirty="0">
              <a:latin typeface="+mj-lt"/>
            </a:endParaRPr>
          </a:p>
        </p:txBody>
      </p:sp>
      <p:sp>
        <p:nvSpPr>
          <p:cNvPr id="4" name="Rectangle 3">
            <a:extLst>
              <a:ext uri="{FF2B5EF4-FFF2-40B4-BE49-F238E27FC236}">
                <a16:creationId xmlns:a16="http://schemas.microsoft.com/office/drawing/2014/main" id="{1F62405E-F6A4-4A9C-AE0E-D59222DBC876}"/>
              </a:ext>
            </a:extLst>
          </p:cNvPr>
          <p:cNvSpPr/>
          <p:nvPr/>
        </p:nvSpPr>
        <p:spPr>
          <a:xfrm>
            <a:off x="304800" y="990600"/>
            <a:ext cx="10744200" cy="338554"/>
          </a:xfrm>
          <a:prstGeom prst="rect">
            <a:avLst/>
          </a:prstGeom>
        </p:spPr>
        <p:txBody>
          <a:bodyPr wrap="square">
            <a:spAutoFit/>
          </a:bodyPr>
          <a:lstStyle/>
          <a:p>
            <a:r>
              <a:rPr lang="en-IN" sz="1600" dirty="0">
                <a:solidFill>
                  <a:srgbClr val="000000"/>
                </a:solidFill>
                <a:latin typeface="PF DinText Pro Medium"/>
                <a:cs typeface="Arial" charset="0"/>
              </a:rPr>
              <a:t>This tool is used on a variety of projects, including TAS, TMF, Log Analyzer, Emma and HV.</a:t>
            </a:r>
          </a:p>
        </p:txBody>
      </p:sp>
      <p:sp>
        <p:nvSpPr>
          <p:cNvPr id="5" name="Rectangle 4">
            <a:extLst>
              <a:ext uri="{FF2B5EF4-FFF2-40B4-BE49-F238E27FC236}">
                <a16:creationId xmlns:a16="http://schemas.microsoft.com/office/drawing/2014/main" id="{C0FA0D11-F9BB-49EC-9752-C89AEEDE17DA}"/>
              </a:ext>
            </a:extLst>
          </p:cNvPr>
          <p:cNvSpPr/>
          <p:nvPr/>
        </p:nvSpPr>
        <p:spPr>
          <a:xfrm>
            <a:off x="2667000" y="1883229"/>
            <a:ext cx="1645920" cy="914400"/>
          </a:xfrm>
          <a:prstGeom prst="rect">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
        <p:nvSpPr>
          <p:cNvPr id="6" name="Down Arrow 25">
            <a:extLst>
              <a:ext uri="{FF2B5EF4-FFF2-40B4-BE49-F238E27FC236}">
                <a16:creationId xmlns:a16="http://schemas.microsoft.com/office/drawing/2014/main" id="{60C5C2DF-2D08-4008-A8EE-5658FDA0DE65}"/>
              </a:ext>
            </a:extLst>
          </p:cNvPr>
          <p:cNvSpPr/>
          <p:nvPr/>
        </p:nvSpPr>
        <p:spPr>
          <a:xfrm rot="5400000">
            <a:off x="4743381" y="2061028"/>
            <a:ext cx="369887" cy="558800"/>
          </a:xfrm>
          <a:prstGeom prst="downArrow">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
        <p:nvSpPr>
          <p:cNvPr id="7" name="Rectangle 3">
            <a:extLst>
              <a:ext uri="{FF2B5EF4-FFF2-40B4-BE49-F238E27FC236}">
                <a16:creationId xmlns:a16="http://schemas.microsoft.com/office/drawing/2014/main" id="{1DEB380B-3E2B-4783-8162-657F39264AE7}"/>
              </a:ext>
            </a:extLst>
          </p:cNvPr>
          <p:cNvSpPr>
            <a:spLocks noChangeArrowheads="1"/>
          </p:cNvSpPr>
          <p:nvPr/>
        </p:nvSpPr>
        <p:spPr bwMode="auto">
          <a:xfrm>
            <a:off x="5410200" y="2171151"/>
            <a:ext cx="508921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lvl="0"/>
            <a:r>
              <a:rPr lang="en-US" sz="1600" i="1" dirty="0">
                <a:solidFill>
                  <a:srgbClr val="000000"/>
                </a:solidFill>
                <a:latin typeface="PF DinText Pro Medium"/>
              </a:rPr>
              <a:t>Get the User manul.docx by double clicking the attachment.</a:t>
            </a:r>
          </a:p>
        </p:txBody>
      </p:sp>
      <p:graphicFrame>
        <p:nvGraphicFramePr>
          <p:cNvPr id="9" name="Object 8">
            <a:extLst>
              <a:ext uri="{FF2B5EF4-FFF2-40B4-BE49-F238E27FC236}">
                <a16:creationId xmlns:a16="http://schemas.microsoft.com/office/drawing/2014/main" id="{9FDC94EF-3AFD-4FE4-9B4C-305453BF553C}"/>
              </a:ext>
            </a:extLst>
          </p:cNvPr>
          <p:cNvGraphicFramePr>
            <a:graphicFrameLocks noChangeAspect="1"/>
          </p:cNvGraphicFramePr>
          <p:nvPr>
            <p:extLst>
              <p:ext uri="{D42A27DB-BD31-4B8C-83A1-F6EECF244321}">
                <p14:modId xmlns:p14="http://schemas.microsoft.com/office/powerpoint/2010/main" val="1744966720"/>
              </p:ext>
            </p:extLst>
          </p:nvPr>
        </p:nvGraphicFramePr>
        <p:xfrm>
          <a:off x="3032760" y="2029414"/>
          <a:ext cx="914400" cy="792163"/>
        </p:xfrm>
        <a:graphic>
          <a:graphicData uri="http://schemas.openxmlformats.org/presentationml/2006/ole">
            <mc:AlternateContent xmlns:mc="http://schemas.openxmlformats.org/markup-compatibility/2006">
              <mc:Choice xmlns:v="urn:schemas-microsoft-com:vml" Requires="v">
                <p:oleObj spid="_x0000_s4111" name="Document" showAsIcon="1" r:id="rId3" imgW="914400" imgH="792360" progId="Word.Document.12">
                  <p:embed/>
                </p:oleObj>
              </mc:Choice>
              <mc:Fallback>
                <p:oleObj name="Document" showAsIcon="1" r:id="rId3" imgW="914400" imgH="792360" progId="Word.Document.12">
                  <p:embed/>
                  <p:pic>
                    <p:nvPicPr>
                      <p:cNvPr id="0" name=""/>
                      <p:cNvPicPr/>
                      <p:nvPr/>
                    </p:nvPicPr>
                    <p:blipFill>
                      <a:blip r:embed="rId4"/>
                      <a:stretch>
                        <a:fillRect/>
                      </a:stretch>
                    </p:blipFill>
                    <p:spPr>
                      <a:xfrm>
                        <a:off x="3032760" y="2029414"/>
                        <a:ext cx="914400" cy="792163"/>
                      </a:xfrm>
                      <a:prstGeom prst="rect">
                        <a:avLst/>
                      </a:prstGeom>
                    </p:spPr>
                  </p:pic>
                </p:oleObj>
              </mc:Fallback>
            </mc:AlternateContent>
          </a:graphicData>
        </a:graphic>
      </p:graphicFrame>
      <p:sp>
        <p:nvSpPr>
          <p:cNvPr id="10" name="Rectangle 9">
            <a:extLst>
              <a:ext uri="{FF2B5EF4-FFF2-40B4-BE49-F238E27FC236}">
                <a16:creationId xmlns:a16="http://schemas.microsoft.com/office/drawing/2014/main" id="{0BE35AF5-3BA4-4BA7-86ED-B1FA18CC55E0}"/>
              </a:ext>
            </a:extLst>
          </p:cNvPr>
          <p:cNvSpPr/>
          <p:nvPr/>
        </p:nvSpPr>
        <p:spPr>
          <a:xfrm>
            <a:off x="397691" y="3285405"/>
            <a:ext cx="10744200" cy="338554"/>
          </a:xfrm>
          <a:prstGeom prst="rect">
            <a:avLst/>
          </a:prstGeom>
        </p:spPr>
        <p:txBody>
          <a:bodyPr wrap="square">
            <a:spAutoFit/>
          </a:bodyPr>
          <a:lstStyle/>
          <a:p>
            <a:r>
              <a:rPr lang="en-US" sz="1600" dirty="0">
                <a:solidFill>
                  <a:srgbClr val="000000"/>
                </a:solidFill>
                <a:latin typeface="PF DinText Pro Medium"/>
                <a:cs typeface="Arial" charset="0"/>
              </a:rPr>
              <a:t>Attached user manual above for more reference.</a:t>
            </a:r>
            <a:endParaRPr lang="en-IN" sz="1600" dirty="0">
              <a:solidFill>
                <a:srgbClr val="000000"/>
              </a:solidFill>
              <a:latin typeface="PF DinText Pro Medium"/>
              <a:cs typeface="Arial" charset="0"/>
            </a:endParaRPr>
          </a:p>
        </p:txBody>
      </p:sp>
    </p:spTree>
    <p:extLst>
      <p:ext uri="{BB962C8B-B14F-4D97-AF65-F5344CB8AC3E}">
        <p14:creationId xmlns:p14="http://schemas.microsoft.com/office/powerpoint/2010/main" val="3647964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886200" y="6096000"/>
            <a:ext cx="8199438" cy="457200"/>
          </a:xfrm>
        </p:spPr>
        <p:txBody>
          <a:bodyPr/>
          <a:lstStyle/>
          <a:p>
            <a:pPr>
              <a:defRPr/>
            </a:pPr>
            <a:r>
              <a:t>Engineering | Enterprise Solutions | Operations &amp; Supply Chain | Technology &amp; Digital Solutions </a:t>
            </a:r>
          </a:p>
        </p:txBody>
      </p:sp>
      <p:sp>
        <p:nvSpPr>
          <p:cNvPr id="36867" name="Text Placeholder 2"/>
          <p:cNvSpPr>
            <a:spLocks noGrp="1"/>
          </p:cNvSpPr>
          <p:nvPr>
            <p:ph type="body" sz="quarter" idx="12"/>
          </p:nvPr>
        </p:nvSpPr>
        <p:spPr/>
        <p:txBody>
          <a:bodyPr/>
          <a:lstStyle/>
          <a:p>
            <a:r>
              <a:rPr lang="en-IN"/>
              <a:t>Thank You</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179034958"/>
              </p:ext>
            </p:extLst>
          </p:nvPr>
        </p:nvGraphicFramePr>
        <p:xfrm>
          <a:off x="762000" y="1196937"/>
          <a:ext cx="10515600" cy="3705520"/>
        </p:xfrm>
        <a:graphic>
          <a:graphicData uri="http://schemas.openxmlformats.org/drawingml/2006/table">
            <a:tbl>
              <a:tblPr firstRow="1" bandRow="1">
                <a:tableStyleId>{5940675A-B579-460E-94D1-54222C63F5DA}</a:tableStyleId>
              </a:tblPr>
              <a:tblGrid>
                <a:gridCol w="2224391">
                  <a:extLst>
                    <a:ext uri="{9D8B030D-6E8A-4147-A177-3AD203B41FA5}">
                      <a16:colId xmlns:a16="http://schemas.microsoft.com/office/drawing/2014/main" val="20000"/>
                    </a:ext>
                  </a:extLst>
                </a:gridCol>
                <a:gridCol w="5527472">
                  <a:extLst>
                    <a:ext uri="{9D8B030D-6E8A-4147-A177-3AD203B41FA5}">
                      <a16:colId xmlns:a16="http://schemas.microsoft.com/office/drawing/2014/main" val="20001"/>
                    </a:ext>
                  </a:extLst>
                </a:gridCol>
                <a:gridCol w="2763737">
                  <a:extLst>
                    <a:ext uri="{9D8B030D-6E8A-4147-A177-3AD203B41FA5}">
                      <a16:colId xmlns:a16="http://schemas.microsoft.com/office/drawing/2014/main" val="20002"/>
                    </a:ext>
                  </a:extLst>
                </a:gridCol>
              </a:tblGrid>
              <a:tr h="457235">
                <a:tc gridSpan="3">
                  <a:txBody>
                    <a:bodyPr/>
                    <a:lstStyle/>
                    <a:p>
                      <a:r>
                        <a:rPr lang="en-US" sz="2400" b="1" dirty="0"/>
                        <a:t>QuEST PRODUCTIVITY TOOL</a:t>
                      </a:r>
                    </a:p>
                  </a:txBody>
                  <a:tcPr marL="121920" marR="121920" marT="45724" marB="45724">
                    <a:lnB w="12700" cap="flat" cmpd="sng" algn="ctr">
                      <a:solidFill>
                        <a:schemeClr val="tx1"/>
                      </a:solidFill>
                      <a:prstDash val="solid"/>
                      <a:round/>
                      <a:headEnd type="none" w="med" len="med"/>
                      <a:tailEnd type="none" w="med" len="med"/>
                    </a:lnB>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10000"/>
                  </a:ext>
                </a:extLst>
              </a:tr>
              <a:tr h="426753">
                <a:tc gridSpan="3">
                  <a:txBody>
                    <a:bodyPr/>
                    <a:lstStyle/>
                    <a:p>
                      <a:r>
                        <a:rPr lang="en-US" sz="1000" b="1" dirty="0"/>
                        <a:t>Productivity Tool Title</a:t>
                      </a:r>
                      <a:r>
                        <a:rPr lang="en-US" sz="1000" b="1" kern="1200" baseline="30000" dirty="0">
                          <a:solidFill>
                            <a:schemeClr val="tx1"/>
                          </a:solidFill>
                          <a:latin typeface="+mn-lt"/>
                          <a:ea typeface="+mn-ea"/>
                          <a:cs typeface="+mn-cs"/>
                        </a:rPr>
                        <a:t>#1:  #</a:t>
                      </a:r>
                      <a:r>
                        <a:rPr lang="en-GB" altLang="en-US" sz="1000" b="1" kern="1200" dirty="0">
                          <a:solidFill>
                            <a:schemeClr val="tx1"/>
                          </a:solidFill>
                          <a:latin typeface="+mn-lt"/>
                          <a:ea typeface="+mn-ea"/>
                          <a:cs typeface="+mn-cs"/>
                        </a:rPr>
                        <a:t>8314 </a:t>
                      </a:r>
                      <a:r>
                        <a:rPr lang="en-US" sz="1000" b="1" kern="1200" dirty="0">
                          <a:solidFill>
                            <a:schemeClr val="tx1"/>
                          </a:solidFill>
                          <a:latin typeface="+mn-lt"/>
                          <a:ea typeface="+mn-ea"/>
                          <a:cs typeface="+mn-cs"/>
                        </a:rPr>
                        <a:t>Auto generation of Source lines of code (KLOC Counter)</a:t>
                      </a:r>
                      <a:endParaRPr lang="en-US" sz="1000" b="1" kern="1200" baseline="30000" dirty="0">
                        <a:solidFill>
                          <a:schemeClr val="tx1"/>
                        </a:solidFill>
                        <a:latin typeface="+mn-lt"/>
                        <a:ea typeface="+mn-ea"/>
                        <a:cs typeface="+mn-cs"/>
                      </a:endParaRPr>
                    </a:p>
                    <a:p>
                      <a:endParaRPr lang="en-US" sz="1200" b="1" kern="1200" dirty="0">
                        <a:solidFill>
                          <a:schemeClr val="tx1"/>
                        </a:solidFill>
                        <a:latin typeface="+mn-lt"/>
                        <a:ea typeface="+mn-ea"/>
                        <a:cs typeface="+mn-cs"/>
                      </a:endParaRPr>
                    </a:p>
                  </a:txBody>
                  <a:tcPr marL="121920" marR="121920" marT="45724" marB="45724">
                    <a:lnT w="12700" cap="flat" cmpd="sng" algn="ctr">
                      <a:solidFill>
                        <a:schemeClr val="tx1"/>
                      </a:solidFill>
                      <a:prstDash val="solid"/>
                      <a:round/>
                      <a:headEnd type="none" w="med" len="med"/>
                      <a:tailEnd type="none" w="med" len="med"/>
                    </a:lnT>
                  </a:tcPr>
                </a:tc>
                <a:tc hMerge="1">
                  <a:txBody>
                    <a:bodyPr/>
                    <a:lstStyle/>
                    <a:p>
                      <a:endParaRPr lang="en-US" sz="1200"/>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mn-lt"/>
                        <a:ea typeface="+mn-ea"/>
                        <a:cs typeface="+mn-cs"/>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0001"/>
                  </a:ext>
                </a:extLst>
              </a:tr>
              <a:tr h="396271">
                <a:tc>
                  <a:txBody>
                    <a:bodyPr/>
                    <a:lstStyle/>
                    <a:p>
                      <a:pPr marL="0" algn="l" defTabSz="914400" rtl="0" eaLnBrk="1" latinLnBrk="0" hangingPunct="1"/>
                      <a:r>
                        <a:rPr lang="en-US" sz="1000" b="1" kern="1200" dirty="0">
                          <a:solidFill>
                            <a:schemeClr val="tx1"/>
                          </a:solidFill>
                          <a:latin typeface="+mn-lt"/>
                          <a:ea typeface="+mn-ea"/>
                          <a:cs typeface="+mn-cs"/>
                        </a:rPr>
                        <a:t>Author(s)</a:t>
                      </a:r>
                      <a:r>
                        <a:rPr lang="en-US" sz="1000" b="1" baseline="30000" dirty="0"/>
                        <a:t>#02</a:t>
                      </a:r>
                      <a:r>
                        <a:rPr lang="en-US" sz="1000" b="1" kern="1200" dirty="0">
                          <a:solidFill>
                            <a:schemeClr val="tx1"/>
                          </a:solidFill>
                          <a:latin typeface="+mn-lt"/>
                          <a:ea typeface="+mn-ea"/>
                          <a:cs typeface="+mn-cs"/>
                        </a:rPr>
                        <a:t>: Vinoth N</a:t>
                      </a:r>
                    </a:p>
                    <a:p>
                      <a:pPr marL="0" algn="l" defTabSz="914400" rtl="0" eaLnBrk="1" latinLnBrk="0" hangingPunct="1"/>
                      <a:endParaRPr lang="en-US" sz="1200" b="1" kern="1200" dirty="0">
                        <a:solidFill>
                          <a:schemeClr val="tx1"/>
                        </a:solidFill>
                        <a:latin typeface="+mn-lt"/>
                        <a:ea typeface="+mn-ea"/>
                        <a:cs typeface="+mn-cs"/>
                      </a:endParaRPr>
                    </a:p>
                  </a:txBody>
                  <a:tcPr marL="121920" marR="121920" marT="45724" marB="45724"/>
                </a:tc>
                <a:tc>
                  <a:txBody>
                    <a:bodyPr/>
                    <a:lstStyle/>
                    <a:p>
                      <a:pPr marL="0" algn="l" defTabSz="914400" rtl="0" eaLnBrk="1" latinLnBrk="0" hangingPunct="1"/>
                      <a:r>
                        <a:rPr lang="en-US" sz="1000" b="1" kern="1200" dirty="0">
                          <a:solidFill>
                            <a:schemeClr val="tx1"/>
                          </a:solidFill>
                          <a:latin typeface="+mn-lt"/>
                          <a:ea typeface="+mn-ea"/>
                          <a:cs typeface="+mn-cs"/>
                        </a:rPr>
                        <a:t>Email</a:t>
                      </a:r>
                      <a:r>
                        <a:rPr lang="en-US" sz="1000" b="1" baseline="30000" dirty="0"/>
                        <a:t>#03</a:t>
                      </a:r>
                      <a:r>
                        <a:rPr lang="en-US" sz="1000" b="1" kern="1200" dirty="0">
                          <a:solidFill>
                            <a:schemeClr val="tx1"/>
                          </a:solidFill>
                          <a:latin typeface="+mn-lt"/>
                          <a:ea typeface="+mn-ea"/>
                          <a:cs typeface="+mn-cs"/>
                        </a:rPr>
                        <a:t> : Vinoth.n1@quest-global.com</a:t>
                      </a:r>
                    </a:p>
                    <a:p>
                      <a:pPr marL="0" algn="l" defTabSz="914400" rtl="0" eaLnBrk="1" latinLnBrk="0" hangingPunct="1"/>
                      <a:endParaRPr lang="en-US" sz="1200" b="1" kern="1200" dirty="0">
                        <a:solidFill>
                          <a:schemeClr val="tx1"/>
                        </a:solidFill>
                        <a:latin typeface="+mn-lt"/>
                        <a:ea typeface="+mn-ea"/>
                        <a:cs typeface="+mn-cs"/>
                      </a:endParaRPr>
                    </a:p>
                  </a:txBody>
                  <a:tcPr marL="121920" marR="121920" marT="45724" marB="45724">
                    <a:lnR w="12700" cap="flat" cmpd="sng" algn="ctr">
                      <a:solidFill>
                        <a:schemeClr val="tx1"/>
                      </a:solidFill>
                      <a:prstDash val="solid"/>
                      <a:round/>
                      <a:headEnd type="none" w="med" len="med"/>
                      <a:tailEnd type="none" w="med" len="med"/>
                    </a:lnR>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Date</a:t>
                      </a:r>
                      <a:r>
                        <a:rPr lang="en-US" sz="1000" b="1" baseline="30000" dirty="0"/>
                        <a:t> #04</a:t>
                      </a:r>
                      <a:r>
                        <a:rPr lang="en-US" sz="1000" b="1" kern="1200" dirty="0">
                          <a:solidFill>
                            <a:schemeClr val="tx1"/>
                          </a:solidFill>
                          <a:latin typeface="+mn-lt"/>
                          <a:ea typeface="+mn-ea"/>
                          <a:cs typeface="+mn-cs"/>
                        </a:rPr>
                        <a:t>: 15-08-2021</a:t>
                      </a:r>
                    </a:p>
                    <a:p>
                      <a:endParaRPr lang="en-US" sz="1200" dirty="0"/>
                    </a:p>
                  </a:txBody>
                  <a:tcPr marL="121920" marR="121920" marT="45724" marB="45724">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2"/>
                  </a:ext>
                </a:extLst>
              </a:tr>
              <a:tr h="707120">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Objective</a:t>
                      </a:r>
                      <a:r>
                        <a:rPr lang="en-US" sz="1000" b="1" baseline="30000" dirty="0"/>
                        <a:t>#05</a:t>
                      </a:r>
                      <a:r>
                        <a:rPr lang="en-US" sz="1000" b="1" kern="1200" dirty="0">
                          <a:solidFill>
                            <a:schemeClr val="tx1"/>
                          </a:solidFill>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To automate the calculation of lines of code (LOC) and the creation of program remodeling specification document (PRS).</a:t>
                      </a:r>
                    </a:p>
                  </a:txBody>
                  <a:tcPr marL="121920" marR="121920" marT="45724" marB="45724"/>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10003"/>
                  </a:ext>
                </a:extLst>
              </a:tr>
              <a:tr h="1687684">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Summary</a:t>
                      </a:r>
                      <a:r>
                        <a:rPr lang="en-US" sz="1000" b="1" baseline="30000" dirty="0"/>
                        <a:t>#06</a:t>
                      </a:r>
                      <a:r>
                        <a:rPr lang="en-US" sz="1000" b="1" kern="1200" dirty="0">
                          <a:solidFill>
                            <a:schemeClr val="tx1"/>
                          </a:solidFill>
                          <a:latin typeface="+mn-lt"/>
                          <a:ea typeface="+mn-ea"/>
                          <a:cs typeface="+mn-cs"/>
                        </a:rPr>
                        <a:t>:</a:t>
                      </a:r>
                      <a:endParaRPr lang="en-US" sz="1000" kern="1200" baseline="300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000" b="1" kern="12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We provide the customer with a program remodeling specification document as part of the official release. This includes information about the source code, such as the file name, path, function names, LOC count based on functions, and so on. Generally, developers open each source file and manually count the lines of code before creating the PRS document. It takes a long time, and verification takes the same amount of time.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000" b="1" kern="12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000" b="1" kern="1200" dirty="0">
                          <a:solidFill>
                            <a:schemeClr val="tx1"/>
                          </a:solidFill>
                          <a:latin typeface="+mn-lt"/>
                          <a:ea typeface="+mn-ea"/>
                          <a:cs typeface="+mn-cs"/>
                        </a:rPr>
                        <a:t>We are now improving the process by creating this tool. This tool helps in the automation of the LOC count and document creation. Normally, the LOC counting process takes more than three working days. We can now count in minutes.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000" b="1" kern="1200" dirty="0">
                        <a:solidFill>
                          <a:schemeClr val="tx1"/>
                        </a:solidFill>
                        <a:latin typeface="+mn-lt"/>
                        <a:ea typeface="+mn-ea"/>
                        <a:cs typeface="+mn-cs"/>
                      </a:endParaRPr>
                    </a:p>
                  </a:txBody>
                  <a:tcPr marL="121920" marR="121920" marT="45724" marB="45724"/>
                </a:tc>
                <a:tc hMerge="1">
                  <a:txBody>
                    <a:bodyPr/>
                    <a:lstStyle/>
                    <a:p>
                      <a:endParaRPr lang="en-US" sz="1000" b="1" kern="1200" dirty="0">
                        <a:solidFill>
                          <a:schemeClr val="tx1"/>
                        </a:solidFill>
                        <a:latin typeface="+mn-lt"/>
                        <a:ea typeface="+mn-ea"/>
                        <a:cs typeface="+mn-cs"/>
                      </a:endParaRPr>
                    </a:p>
                  </a:txBody>
                  <a:tcPr/>
                </a:tc>
                <a:tc h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dk1"/>
                        </a:solidFill>
                        <a:latin typeface="+mn-lt"/>
                        <a:ea typeface="+mn-ea"/>
                        <a:cs typeface="+mn-cs"/>
                      </a:endParaRPr>
                    </a:p>
                  </a:txBody>
                  <a:tcPr/>
                </a:tc>
                <a:extLst>
                  <a:ext uri="{0D108BD9-81ED-4DB2-BD59-A6C34878D82A}">
                    <a16:rowId xmlns:a16="http://schemas.microsoft.com/office/drawing/2014/main" val="10004"/>
                  </a:ext>
                </a:extLst>
              </a:tr>
            </a:tbl>
          </a:graphicData>
        </a:graphic>
      </p:graphicFrame>
      <p:sp>
        <p:nvSpPr>
          <p:cNvPr id="5" name="Rectangle 7"/>
          <p:cNvSpPr>
            <a:spLocks noChangeArrowheads="1"/>
          </p:cNvSpPr>
          <p:nvPr/>
        </p:nvSpPr>
        <p:spPr bwMode="auto">
          <a:xfrm>
            <a:off x="3272021" y="228601"/>
            <a:ext cx="630576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tabLst>
                <a:tab pos="2743200" algn="ctr"/>
                <a:tab pos="5486400" algn="r"/>
              </a:tabLst>
              <a:defRPr>
                <a:solidFill>
                  <a:schemeClr val="tx1"/>
                </a:solidFill>
                <a:latin typeface="Arial" charset="0"/>
                <a:cs typeface="Arial" charset="0"/>
              </a:defRPr>
            </a:lvl1pPr>
            <a:lvl2pPr marL="742950" indent="-285750" eaLnBrk="0" hangingPunct="0">
              <a:tabLst>
                <a:tab pos="2743200" algn="ctr"/>
                <a:tab pos="5486400" algn="r"/>
              </a:tabLst>
              <a:defRPr>
                <a:solidFill>
                  <a:schemeClr val="tx1"/>
                </a:solidFill>
                <a:latin typeface="Arial" charset="0"/>
                <a:cs typeface="Arial" charset="0"/>
              </a:defRPr>
            </a:lvl2pPr>
            <a:lvl3pPr marL="1143000" indent="-228600" eaLnBrk="0" hangingPunct="0">
              <a:tabLst>
                <a:tab pos="2743200" algn="ctr"/>
                <a:tab pos="5486400" algn="r"/>
              </a:tabLst>
              <a:defRPr>
                <a:solidFill>
                  <a:schemeClr val="tx1"/>
                </a:solidFill>
                <a:latin typeface="Arial" charset="0"/>
                <a:cs typeface="Arial" charset="0"/>
              </a:defRPr>
            </a:lvl3pPr>
            <a:lvl4pPr marL="1600200" indent="-228600" eaLnBrk="0" hangingPunct="0">
              <a:tabLst>
                <a:tab pos="2743200" algn="ctr"/>
                <a:tab pos="5486400" algn="r"/>
              </a:tabLst>
              <a:defRPr>
                <a:solidFill>
                  <a:schemeClr val="tx1"/>
                </a:solidFill>
                <a:latin typeface="Arial" charset="0"/>
                <a:cs typeface="Arial" charset="0"/>
              </a:defRPr>
            </a:lvl4pPr>
            <a:lvl5pPr marL="2057400" indent="-228600" eaLnBrk="0" hangingPunct="0">
              <a:tabLst>
                <a:tab pos="2743200" algn="ctr"/>
                <a:tab pos="5486400" algn="r"/>
              </a:tabLst>
              <a:defRPr>
                <a:solidFill>
                  <a:schemeClr val="tx1"/>
                </a:solidFill>
                <a:latin typeface="Arial" charset="0"/>
                <a:cs typeface="Arial"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9pPr>
          </a:lstStyle>
          <a:p>
            <a:pPr algn="ctr" eaLnBrk="1" hangingPunct="1"/>
            <a:r>
              <a:rPr lang="en-GB" altLang="en-US" sz="2400" b="1" dirty="0">
                <a:latin typeface="+mj-lt"/>
              </a:rPr>
              <a:t>Template &amp; Guidelines – Productivity Tool</a:t>
            </a:r>
            <a:endParaRPr lang="en-US" altLang="en-US" sz="2400" b="1" dirty="0">
              <a:latin typeface="+mj-lt"/>
            </a:endParaRPr>
          </a:p>
        </p:txBody>
      </p:sp>
      <p:graphicFrame>
        <p:nvGraphicFramePr>
          <p:cNvPr id="6" name="Table 5"/>
          <p:cNvGraphicFramePr>
            <a:graphicFrameLocks noGrp="1"/>
          </p:cNvGraphicFramePr>
          <p:nvPr>
            <p:extLst>
              <p:ext uri="{D42A27DB-BD31-4B8C-83A1-F6EECF244321}">
                <p14:modId xmlns:p14="http://schemas.microsoft.com/office/powerpoint/2010/main" val="1016313283"/>
              </p:ext>
            </p:extLst>
          </p:nvPr>
        </p:nvGraphicFramePr>
        <p:xfrm>
          <a:off x="762000" y="5105400"/>
          <a:ext cx="10515600" cy="1249912"/>
        </p:xfrm>
        <a:graphic>
          <a:graphicData uri="http://schemas.openxmlformats.org/drawingml/2006/table">
            <a:tbl>
              <a:tblPr firstRow="1" bandRow="1">
                <a:tableStyleId>{5940675A-B579-460E-94D1-54222C63F5DA}</a:tableStyleId>
              </a:tblPr>
              <a:tblGrid>
                <a:gridCol w="1467433">
                  <a:extLst>
                    <a:ext uri="{9D8B030D-6E8A-4147-A177-3AD203B41FA5}">
                      <a16:colId xmlns:a16="http://schemas.microsoft.com/office/drawing/2014/main" val="20000"/>
                    </a:ext>
                  </a:extLst>
                </a:gridCol>
                <a:gridCol w="6849827">
                  <a:extLst>
                    <a:ext uri="{9D8B030D-6E8A-4147-A177-3AD203B41FA5}">
                      <a16:colId xmlns:a16="http://schemas.microsoft.com/office/drawing/2014/main" val="20001"/>
                    </a:ext>
                  </a:extLst>
                </a:gridCol>
                <a:gridCol w="2198340">
                  <a:extLst>
                    <a:ext uri="{9D8B030D-6E8A-4147-A177-3AD203B41FA5}">
                      <a16:colId xmlns:a16="http://schemas.microsoft.com/office/drawing/2014/main" val="20002"/>
                    </a:ext>
                  </a:extLst>
                </a:gridCol>
              </a:tblGrid>
              <a:tr h="243994">
                <a:tc>
                  <a:txBody>
                    <a:bodyPr/>
                    <a:lstStyle/>
                    <a:p>
                      <a:pPr algn="ctr"/>
                      <a:r>
                        <a:rPr lang="en-US" sz="1600" b="1" kern="1200" dirty="0">
                          <a:solidFill>
                            <a:srgbClr val="000000"/>
                          </a:solidFill>
                          <a:latin typeface="PF DinText Pro Medium"/>
                          <a:ea typeface="+mn-ea"/>
                          <a:cs typeface="Arial" charset="0"/>
                        </a:rPr>
                        <a:t>Revision</a:t>
                      </a:r>
                      <a:endParaRPr lang="en-GB" sz="1600" b="1" kern="1200" dirty="0">
                        <a:solidFill>
                          <a:srgbClr val="000000"/>
                        </a:solidFill>
                        <a:latin typeface="PF DinText Pro Medium"/>
                        <a:ea typeface="+mn-ea"/>
                        <a:cs typeface="Arial" charset="0"/>
                      </a:endParaRPr>
                    </a:p>
                  </a:txBody>
                  <a:tcPr marL="121920" marR="121920" marT="45749" marB="45749"/>
                </a:tc>
                <a:tc>
                  <a:txBody>
                    <a:bodyPr/>
                    <a:lstStyle/>
                    <a:p>
                      <a:pPr algn="ctr"/>
                      <a:r>
                        <a:rPr lang="en-US" sz="1600" b="1" kern="1200" dirty="0">
                          <a:solidFill>
                            <a:srgbClr val="000000"/>
                          </a:solidFill>
                          <a:latin typeface="PF DinText Pro Medium"/>
                          <a:ea typeface="+mn-ea"/>
                          <a:cs typeface="Arial" charset="0"/>
                        </a:rPr>
                        <a:t>Description </a:t>
                      </a:r>
                      <a:endParaRPr lang="en-GB" sz="1600" b="1" kern="1200" dirty="0">
                        <a:solidFill>
                          <a:srgbClr val="000000"/>
                        </a:solidFill>
                        <a:latin typeface="PF DinText Pro Medium"/>
                        <a:ea typeface="+mn-ea"/>
                        <a:cs typeface="Arial" charset="0"/>
                      </a:endParaRPr>
                    </a:p>
                  </a:txBody>
                  <a:tcPr marL="121920" marR="121920" marT="45749" marB="45749"/>
                </a:tc>
                <a:tc>
                  <a:txBody>
                    <a:bodyPr/>
                    <a:lstStyle/>
                    <a:p>
                      <a:pPr algn="ctr"/>
                      <a:r>
                        <a:rPr lang="en-US" sz="1600" b="1" kern="1200" dirty="0">
                          <a:solidFill>
                            <a:srgbClr val="000000"/>
                          </a:solidFill>
                          <a:latin typeface="PF DinText Pro Medium"/>
                          <a:ea typeface="+mn-ea"/>
                          <a:cs typeface="Arial" charset="0"/>
                        </a:rPr>
                        <a:t>Date</a:t>
                      </a:r>
                      <a:endParaRPr lang="en-GB" sz="1600" b="1" kern="1200" dirty="0">
                        <a:solidFill>
                          <a:srgbClr val="000000"/>
                        </a:solidFill>
                        <a:latin typeface="PF DinText Pro Medium"/>
                        <a:ea typeface="+mn-ea"/>
                        <a:cs typeface="Arial" charset="0"/>
                      </a:endParaRPr>
                    </a:p>
                  </a:txBody>
                  <a:tcPr marL="121920" marR="121920" marT="45749" marB="45749"/>
                </a:tc>
                <a:extLst>
                  <a:ext uri="{0D108BD9-81ED-4DB2-BD59-A6C34878D82A}">
                    <a16:rowId xmlns:a16="http://schemas.microsoft.com/office/drawing/2014/main" val="10000"/>
                  </a:ext>
                </a:extLst>
              </a:tr>
              <a:tr h="243994">
                <a:tc>
                  <a:txBody>
                    <a:bodyPr/>
                    <a:lstStyle/>
                    <a:p>
                      <a:pPr algn="ctr"/>
                      <a:r>
                        <a:rPr lang="en-US" sz="1400" kern="1200" dirty="0">
                          <a:solidFill>
                            <a:srgbClr val="000000"/>
                          </a:solidFill>
                          <a:latin typeface="+mn-lt"/>
                          <a:ea typeface="+mn-ea"/>
                          <a:cs typeface="Arial" charset="0"/>
                        </a:rPr>
                        <a:t>01</a:t>
                      </a:r>
                      <a:endParaRPr lang="en-GB" sz="1400" kern="1200" dirty="0">
                        <a:solidFill>
                          <a:srgbClr val="000000"/>
                        </a:solidFill>
                        <a:latin typeface="+mn-lt"/>
                        <a:ea typeface="+mn-ea"/>
                        <a:cs typeface="Arial" charset="0"/>
                      </a:endParaRPr>
                    </a:p>
                  </a:txBody>
                  <a:tcPr marL="121920" marR="121920" marT="45749" marB="45749"/>
                </a:tc>
                <a:tc>
                  <a:txBody>
                    <a:bodyPr/>
                    <a:lstStyle/>
                    <a:p>
                      <a:pPr algn="l"/>
                      <a:r>
                        <a:rPr lang="en-GB" sz="1400" kern="1200" dirty="0">
                          <a:solidFill>
                            <a:srgbClr val="000000"/>
                          </a:solidFill>
                          <a:latin typeface="+mn-lt"/>
                          <a:ea typeface="+mn-ea"/>
                          <a:cs typeface="Arial" charset="0"/>
                        </a:rPr>
                        <a:t>Initial release</a:t>
                      </a:r>
                    </a:p>
                  </a:txBody>
                  <a:tcPr marL="121920" marR="121920" marT="45749" marB="45749"/>
                </a:tc>
                <a:tc>
                  <a:txBody>
                    <a:bodyPr/>
                    <a:lstStyle/>
                    <a:p>
                      <a:pPr algn="ctr"/>
                      <a:r>
                        <a:rPr lang="en-GB" sz="1400" kern="1200" dirty="0">
                          <a:solidFill>
                            <a:srgbClr val="000000"/>
                          </a:solidFill>
                          <a:latin typeface="+mn-lt"/>
                          <a:ea typeface="+mn-ea"/>
                          <a:cs typeface="Arial" charset="0"/>
                        </a:rPr>
                        <a:t>23-08-2019</a:t>
                      </a:r>
                    </a:p>
                  </a:txBody>
                  <a:tcPr marL="121920" marR="121920" marT="45749" marB="45749"/>
                </a:tc>
                <a:extLst>
                  <a:ext uri="{0D108BD9-81ED-4DB2-BD59-A6C34878D82A}">
                    <a16:rowId xmlns:a16="http://schemas.microsoft.com/office/drawing/2014/main" val="10001"/>
                  </a:ext>
                </a:extLst>
              </a:tr>
              <a:tr h="274493">
                <a:tc>
                  <a:txBody>
                    <a:bodyPr/>
                    <a:lstStyle/>
                    <a:p>
                      <a:pPr algn="ctr"/>
                      <a:r>
                        <a:rPr lang="en-GB" sz="1400" kern="1200" dirty="0">
                          <a:solidFill>
                            <a:srgbClr val="000000"/>
                          </a:solidFill>
                          <a:latin typeface="+mn-lt"/>
                          <a:ea typeface="+mn-ea"/>
                          <a:cs typeface="Arial" charset="0"/>
                        </a:rPr>
                        <a:t>02</a:t>
                      </a:r>
                    </a:p>
                  </a:txBody>
                  <a:tcPr marL="121920" marR="121920" marT="45749" marB="45749"/>
                </a:tc>
                <a:tc>
                  <a:txBody>
                    <a:bodyPr/>
                    <a:lstStyle/>
                    <a:p>
                      <a:pPr marL="0" marR="0" lvl="0" indent="0" algn="l" defTabSz="913765" rtl="0" eaLnBrk="1" fontAlgn="auto" latinLnBrk="0" hangingPunct="1">
                        <a:lnSpc>
                          <a:spcPct val="100000"/>
                        </a:lnSpc>
                        <a:spcBef>
                          <a:spcPts val="0"/>
                        </a:spcBef>
                        <a:spcAft>
                          <a:spcPts val="0"/>
                        </a:spcAft>
                        <a:buClrTx/>
                        <a:buSzTx/>
                        <a:buFontTx/>
                        <a:buNone/>
                        <a:tabLst/>
                        <a:defRPr/>
                      </a:pPr>
                      <a:r>
                        <a:rPr lang="en-GB" sz="1400" kern="1200" dirty="0">
                          <a:solidFill>
                            <a:srgbClr val="000000"/>
                          </a:solidFill>
                          <a:latin typeface="+mn-lt"/>
                          <a:ea typeface="+mn-ea"/>
                          <a:cs typeface="Arial" charset="0"/>
                        </a:rPr>
                        <a:t>Adding defect monitor</a:t>
                      </a:r>
                    </a:p>
                  </a:txBody>
                  <a:tcPr marL="121920" marR="121920" marT="45749" marB="45749"/>
                </a:tc>
                <a:tc>
                  <a:txBody>
                    <a:bodyPr/>
                    <a:lstStyle/>
                    <a:p>
                      <a:pPr marL="0" marR="0" lvl="0" indent="0" algn="ctr" defTabSz="913765" rtl="0" eaLnBrk="1" fontAlgn="auto" latinLnBrk="0" hangingPunct="1">
                        <a:lnSpc>
                          <a:spcPct val="100000"/>
                        </a:lnSpc>
                        <a:spcBef>
                          <a:spcPts val="0"/>
                        </a:spcBef>
                        <a:spcAft>
                          <a:spcPts val="0"/>
                        </a:spcAft>
                        <a:buClrTx/>
                        <a:buSzTx/>
                        <a:buFontTx/>
                        <a:buNone/>
                        <a:tabLst/>
                        <a:defRPr/>
                      </a:pPr>
                      <a:r>
                        <a:rPr lang="en-GB" sz="1400" kern="1200" dirty="0">
                          <a:solidFill>
                            <a:srgbClr val="000000"/>
                          </a:solidFill>
                          <a:latin typeface="+mn-lt"/>
                          <a:ea typeface="+mn-ea"/>
                          <a:cs typeface="Arial" charset="0"/>
                        </a:rPr>
                        <a:t>07-11-2019</a:t>
                      </a:r>
                    </a:p>
                  </a:txBody>
                  <a:tcPr marL="121920" marR="121920" marT="45749" marB="45749"/>
                </a:tc>
                <a:extLst>
                  <a:ext uri="{0D108BD9-81ED-4DB2-BD59-A6C34878D82A}">
                    <a16:rowId xmlns:a16="http://schemas.microsoft.com/office/drawing/2014/main" val="10002"/>
                  </a:ext>
                </a:extLst>
              </a:tr>
              <a:tr h="243994">
                <a:tc>
                  <a:txBody>
                    <a:bodyPr/>
                    <a:lstStyle/>
                    <a:p>
                      <a:pPr algn="ctr"/>
                      <a:r>
                        <a:rPr lang="en-GB" sz="1400" kern="1200" dirty="0">
                          <a:solidFill>
                            <a:srgbClr val="000000"/>
                          </a:solidFill>
                          <a:latin typeface="+mn-lt"/>
                          <a:ea typeface="+mn-ea"/>
                          <a:cs typeface="Arial" charset="0"/>
                        </a:rPr>
                        <a:t>03</a:t>
                      </a:r>
                    </a:p>
                  </a:txBody>
                  <a:tcPr marL="121920" marR="121920" marT="45749" marB="45749"/>
                </a:tc>
                <a:tc>
                  <a:txBody>
                    <a:bodyPr/>
                    <a:lstStyle/>
                    <a:p>
                      <a:pPr algn="l"/>
                      <a:r>
                        <a:rPr lang="en-GB" sz="1400" kern="1200" dirty="0">
                          <a:solidFill>
                            <a:srgbClr val="000000"/>
                          </a:solidFill>
                          <a:latin typeface="+mn-lt"/>
                          <a:ea typeface="+mn-ea"/>
                          <a:cs typeface="Arial" charset="0"/>
                        </a:rPr>
                        <a:t>Support custom PRS template</a:t>
                      </a:r>
                    </a:p>
                  </a:txBody>
                  <a:tcPr marL="121920" marR="121920" marT="45749" marB="45749"/>
                </a:tc>
                <a:tc>
                  <a:txBody>
                    <a:bodyPr/>
                    <a:lstStyle/>
                    <a:p>
                      <a:pPr marL="0" marR="0" lvl="0" indent="0" algn="ctr" defTabSz="913765" rtl="0" eaLnBrk="1" fontAlgn="auto" latinLnBrk="0" hangingPunct="1">
                        <a:lnSpc>
                          <a:spcPct val="100000"/>
                        </a:lnSpc>
                        <a:spcBef>
                          <a:spcPts val="0"/>
                        </a:spcBef>
                        <a:spcAft>
                          <a:spcPts val="0"/>
                        </a:spcAft>
                        <a:buClrTx/>
                        <a:buSzTx/>
                        <a:buFontTx/>
                        <a:buNone/>
                        <a:tabLst/>
                        <a:defRPr/>
                      </a:pPr>
                      <a:r>
                        <a:rPr lang="en-GB" sz="1400" kern="1200" dirty="0">
                          <a:solidFill>
                            <a:srgbClr val="000000"/>
                          </a:solidFill>
                          <a:latin typeface="+mn-lt"/>
                          <a:ea typeface="+mn-ea"/>
                          <a:cs typeface="Arial" charset="0"/>
                        </a:rPr>
                        <a:t>14-09-2020</a:t>
                      </a:r>
                    </a:p>
                  </a:txBody>
                  <a:tcPr marL="121920" marR="121920" marT="45749" marB="45749"/>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99633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7"/>
          <p:cNvSpPr>
            <a:spLocks noChangeArrowheads="1"/>
          </p:cNvSpPr>
          <p:nvPr/>
        </p:nvSpPr>
        <p:spPr bwMode="auto">
          <a:xfrm>
            <a:off x="406400" y="304801"/>
            <a:ext cx="74168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tabLst>
                <a:tab pos="2743200" algn="ctr"/>
                <a:tab pos="5486400" algn="r"/>
              </a:tabLst>
              <a:defRPr>
                <a:solidFill>
                  <a:schemeClr val="tx1"/>
                </a:solidFill>
                <a:latin typeface="Arial" charset="0"/>
                <a:cs typeface="Arial" charset="0"/>
              </a:defRPr>
            </a:lvl1pPr>
            <a:lvl2pPr marL="742950" indent="-285750" eaLnBrk="0" hangingPunct="0">
              <a:tabLst>
                <a:tab pos="2743200" algn="ctr"/>
                <a:tab pos="5486400" algn="r"/>
              </a:tabLst>
              <a:defRPr>
                <a:solidFill>
                  <a:schemeClr val="tx1"/>
                </a:solidFill>
                <a:latin typeface="Arial" charset="0"/>
                <a:cs typeface="Arial" charset="0"/>
              </a:defRPr>
            </a:lvl2pPr>
            <a:lvl3pPr marL="1143000" indent="-228600" eaLnBrk="0" hangingPunct="0">
              <a:tabLst>
                <a:tab pos="2743200" algn="ctr"/>
                <a:tab pos="5486400" algn="r"/>
              </a:tabLst>
              <a:defRPr>
                <a:solidFill>
                  <a:schemeClr val="tx1"/>
                </a:solidFill>
                <a:latin typeface="Arial" charset="0"/>
                <a:cs typeface="Arial" charset="0"/>
              </a:defRPr>
            </a:lvl3pPr>
            <a:lvl4pPr marL="1600200" indent="-228600" eaLnBrk="0" hangingPunct="0">
              <a:tabLst>
                <a:tab pos="2743200" algn="ctr"/>
                <a:tab pos="5486400" algn="r"/>
              </a:tabLst>
              <a:defRPr>
                <a:solidFill>
                  <a:schemeClr val="tx1"/>
                </a:solidFill>
                <a:latin typeface="Arial" charset="0"/>
                <a:cs typeface="Arial" charset="0"/>
              </a:defRPr>
            </a:lvl4pPr>
            <a:lvl5pPr marL="2057400" indent="-228600" eaLnBrk="0" hangingPunct="0">
              <a:tabLst>
                <a:tab pos="2743200" algn="ctr"/>
                <a:tab pos="5486400" algn="r"/>
              </a:tabLst>
              <a:defRPr>
                <a:solidFill>
                  <a:schemeClr val="tx1"/>
                </a:solidFill>
                <a:latin typeface="Arial" charset="0"/>
                <a:cs typeface="Arial"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9pPr>
          </a:lstStyle>
          <a:p>
            <a:pPr eaLnBrk="1" hangingPunct="1"/>
            <a:r>
              <a:rPr lang="en-GB" altLang="en-US" sz="2400" b="1" dirty="0">
                <a:solidFill>
                  <a:srgbClr val="000000"/>
                </a:solidFill>
                <a:latin typeface="PF DinText Pro Medium"/>
              </a:rPr>
              <a:t>How to use Productivity tool?</a:t>
            </a:r>
            <a:endParaRPr lang="en-US" altLang="en-US" sz="2400" b="1" dirty="0">
              <a:solidFill>
                <a:srgbClr val="000000"/>
              </a:solidFill>
              <a:latin typeface="PF DinText Pro Medium"/>
            </a:endParaRPr>
          </a:p>
        </p:txBody>
      </p:sp>
      <p:sp>
        <p:nvSpPr>
          <p:cNvPr id="23" name="Rectangle 2"/>
          <p:cNvSpPr>
            <a:spLocks noChangeArrowheads="1"/>
          </p:cNvSpPr>
          <p:nvPr/>
        </p:nvSpPr>
        <p:spPr bwMode="auto">
          <a:xfrm>
            <a:off x="609600" y="3564384"/>
            <a:ext cx="64770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lvl="0"/>
            <a:r>
              <a:rPr lang="en-US" sz="1600" dirty="0">
                <a:solidFill>
                  <a:srgbClr val="000000"/>
                </a:solidFill>
                <a:latin typeface="PF DinText Pro Medium"/>
              </a:rPr>
              <a:t>Run the KLOCCounter.exe file after extracting the KLOCCounter.zip file into the specified folder. </a:t>
            </a:r>
          </a:p>
          <a:p>
            <a:pPr lvl="0"/>
            <a:endParaRPr lang="en-US" sz="1600" dirty="0">
              <a:solidFill>
                <a:srgbClr val="000000"/>
              </a:solidFill>
              <a:latin typeface="PF DinText Pro Medium"/>
            </a:endParaRPr>
          </a:p>
          <a:p>
            <a:pPr lvl="0"/>
            <a:r>
              <a:rPr lang="en-US" sz="1600" dirty="0">
                <a:solidFill>
                  <a:srgbClr val="000000"/>
                </a:solidFill>
                <a:latin typeface="PF DinText Pro Medium"/>
              </a:rPr>
              <a:t>Note: </a:t>
            </a:r>
          </a:p>
          <a:p>
            <a:pPr marL="285750" lvl="0" indent="-285750">
              <a:buFont typeface="Arial" panose="020B0604020202020204" pitchFamily="34" charset="0"/>
              <a:buChar char="•"/>
            </a:pPr>
            <a:r>
              <a:rPr lang="en-US" sz="1600" dirty="0">
                <a:solidFill>
                  <a:srgbClr val="000000"/>
                </a:solidFill>
                <a:latin typeface="PF DinText Pro Medium"/>
              </a:rPr>
              <a:t>It is a Windows program. As a result, it is only compatible with the Windows operating system.</a:t>
            </a:r>
          </a:p>
          <a:p>
            <a:pPr marL="285750" lvl="0" indent="-285750">
              <a:buFont typeface="Arial" panose="020B0604020202020204" pitchFamily="34" charset="0"/>
              <a:buChar char="•"/>
            </a:pPr>
            <a:r>
              <a:rPr lang="en-US" sz="1600" dirty="0">
                <a:solidFill>
                  <a:srgbClr val="000000"/>
                </a:solidFill>
                <a:latin typeface="PF DinText Pro Medium"/>
              </a:rPr>
              <a:t>Using these tools, we can create a PRS document. The PRS document is an excel spreadsheet. As a result, we must have MS Excel installed and activated on our system.</a:t>
            </a:r>
          </a:p>
        </p:txBody>
      </p:sp>
      <p:sp>
        <p:nvSpPr>
          <p:cNvPr id="24" name="Rectangle 23"/>
          <p:cNvSpPr/>
          <p:nvPr/>
        </p:nvSpPr>
        <p:spPr>
          <a:xfrm>
            <a:off x="2125604" y="1225055"/>
            <a:ext cx="1645920" cy="914400"/>
          </a:xfrm>
          <a:prstGeom prst="rect">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
        <p:nvSpPr>
          <p:cNvPr id="25" name="Rectangle 3"/>
          <p:cNvSpPr>
            <a:spLocks noChangeArrowheads="1"/>
          </p:cNvSpPr>
          <p:nvPr/>
        </p:nvSpPr>
        <p:spPr bwMode="auto">
          <a:xfrm>
            <a:off x="4964921" y="1530440"/>
            <a:ext cx="527727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lvl="0"/>
            <a:r>
              <a:rPr lang="en-US" sz="1600" i="1" dirty="0">
                <a:solidFill>
                  <a:srgbClr val="000000"/>
                </a:solidFill>
                <a:latin typeface="PF DinText Pro Medium"/>
              </a:rPr>
              <a:t>Get the KLOCCounter.zip by double clicking the attachment.</a:t>
            </a:r>
          </a:p>
        </p:txBody>
      </p:sp>
      <p:sp>
        <p:nvSpPr>
          <p:cNvPr id="26" name="Down Arrow 25"/>
          <p:cNvSpPr/>
          <p:nvPr/>
        </p:nvSpPr>
        <p:spPr>
          <a:xfrm rot="5400000">
            <a:off x="4183279" y="1420852"/>
            <a:ext cx="369887" cy="558800"/>
          </a:xfrm>
          <a:prstGeom prst="downArrow">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graphicFrame>
        <p:nvGraphicFramePr>
          <p:cNvPr id="8" name="Object 7">
            <a:extLst>
              <a:ext uri="{FF2B5EF4-FFF2-40B4-BE49-F238E27FC236}">
                <a16:creationId xmlns:a16="http://schemas.microsoft.com/office/drawing/2014/main" id="{C49DEAFC-A337-41F9-9D2B-285AE17204CF}"/>
              </a:ext>
            </a:extLst>
          </p:cNvPr>
          <p:cNvGraphicFramePr>
            <a:graphicFrameLocks noChangeAspect="1"/>
          </p:cNvGraphicFramePr>
          <p:nvPr>
            <p:extLst>
              <p:ext uri="{D42A27DB-BD31-4B8C-83A1-F6EECF244321}">
                <p14:modId xmlns:p14="http://schemas.microsoft.com/office/powerpoint/2010/main" val="1258339115"/>
              </p:ext>
            </p:extLst>
          </p:nvPr>
        </p:nvGraphicFramePr>
        <p:xfrm>
          <a:off x="2487395" y="1447800"/>
          <a:ext cx="922338" cy="439737"/>
        </p:xfrm>
        <a:graphic>
          <a:graphicData uri="http://schemas.openxmlformats.org/presentationml/2006/ole">
            <mc:AlternateContent xmlns:mc="http://schemas.openxmlformats.org/markup-compatibility/2006">
              <mc:Choice xmlns:v="urn:schemas-microsoft-com:vml" Requires="v">
                <p:oleObj spid="_x0000_s1224" name="Packager Shell Object" showAsIcon="1" r:id="rId3" imgW="922320" imgH="439560" progId="Package">
                  <p:embed/>
                </p:oleObj>
              </mc:Choice>
              <mc:Fallback>
                <p:oleObj name="Packager Shell Object" showAsIcon="1" r:id="rId3" imgW="922320" imgH="439560" progId="Package">
                  <p:embed/>
                  <p:pic>
                    <p:nvPicPr>
                      <p:cNvPr id="0" name=""/>
                      <p:cNvPicPr/>
                      <p:nvPr/>
                    </p:nvPicPr>
                    <p:blipFill>
                      <a:blip r:embed="rId4"/>
                      <a:stretch>
                        <a:fillRect/>
                      </a:stretch>
                    </p:blipFill>
                    <p:spPr>
                      <a:xfrm>
                        <a:off x="2487395" y="1447800"/>
                        <a:ext cx="922338" cy="439737"/>
                      </a:xfrm>
                      <a:prstGeom prst="rect">
                        <a:avLst/>
                      </a:prstGeom>
                    </p:spPr>
                  </p:pic>
                </p:oleObj>
              </mc:Fallback>
            </mc:AlternateContent>
          </a:graphicData>
        </a:graphic>
      </p:graphicFrame>
      <p:pic>
        <p:nvPicPr>
          <p:cNvPr id="21" name="Picture 2" descr="Folder format">
            <a:extLst>
              <a:ext uri="{FF2B5EF4-FFF2-40B4-BE49-F238E27FC236}">
                <a16:creationId xmlns:a16="http://schemas.microsoft.com/office/drawing/2014/main" id="{C174C034-ADB2-4A58-8E29-9903CB0D75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79611" y="2743200"/>
            <a:ext cx="4096807" cy="3358163"/>
          </a:xfrm>
          <a:prstGeom prst="rect">
            <a:avLst/>
          </a:prstGeom>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tyle>
          <a:lnRef idx="1">
            <a:schemeClr val="dk1"/>
          </a:lnRef>
          <a:fillRef idx="2">
            <a:schemeClr val="dk1"/>
          </a:fillRef>
          <a:effectRef idx="1">
            <a:schemeClr val="dk1"/>
          </a:effectRef>
          <a:fontRef idx="minor">
            <a:schemeClr val="dk1"/>
          </a:fontRef>
        </p:style>
      </p:pic>
      <p:sp>
        <p:nvSpPr>
          <p:cNvPr id="9" name="Rectangle 8">
            <a:extLst>
              <a:ext uri="{FF2B5EF4-FFF2-40B4-BE49-F238E27FC236}">
                <a16:creationId xmlns:a16="http://schemas.microsoft.com/office/drawing/2014/main" id="{1386BCF9-B2A7-48BB-A8B2-1560CA500EEE}"/>
              </a:ext>
            </a:extLst>
          </p:cNvPr>
          <p:cNvSpPr/>
          <p:nvPr/>
        </p:nvSpPr>
        <p:spPr>
          <a:xfrm>
            <a:off x="596537" y="2743200"/>
            <a:ext cx="8305800" cy="584775"/>
          </a:xfrm>
          <a:prstGeom prst="rect">
            <a:avLst/>
          </a:prstGeom>
        </p:spPr>
        <p:txBody>
          <a:bodyPr wrap="square">
            <a:spAutoFit/>
          </a:bodyPr>
          <a:lstStyle/>
          <a:p>
            <a:pPr lvl="0"/>
            <a:r>
              <a:rPr lang="en-US" altLang="ja-JP" sz="1600" dirty="0">
                <a:solidFill>
                  <a:srgbClr val="000000"/>
                </a:solidFill>
                <a:latin typeface="PF DinText Pro Medium"/>
                <a:cs typeface="Arial" charset="0"/>
              </a:rPr>
              <a:t>Screenshot represents the folder after the zip extraction</a:t>
            </a:r>
            <a:r>
              <a:rPr lang="en-US" altLang="ja-JP" dirty="0">
                <a:latin typeface="Calibri" panose="020F0502020204030204" pitchFamily="34" charset="0"/>
                <a:ea typeface="MS Mincho"/>
                <a:cs typeface="Calibri" panose="020F0502020204030204" pitchFamily="34" charset="0"/>
              </a:rPr>
              <a:t>. </a:t>
            </a:r>
            <a:endParaRPr lang="en-US" altLang="ja-JP" sz="3200" dirty="0"/>
          </a:p>
        </p:txBody>
      </p:sp>
      <p:sp>
        <p:nvSpPr>
          <p:cNvPr id="31" name="Down Arrow 25">
            <a:extLst>
              <a:ext uri="{FF2B5EF4-FFF2-40B4-BE49-F238E27FC236}">
                <a16:creationId xmlns:a16="http://schemas.microsoft.com/office/drawing/2014/main" id="{D231D82A-B791-49BA-A014-A79992339F14}"/>
              </a:ext>
            </a:extLst>
          </p:cNvPr>
          <p:cNvSpPr/>
          <p:nvPr/>
        </p:nvSpPr>
        <p:spPr>
          <a:xfrm rot="16200000">
            <a:off x="6414658" y="2572693"/>
            <a:ext cx="369887" cy="1007200"/>
          </a:xfrm>
          <a:prstGeom prst="downArrow">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Tree>
    <p:extLst>
      <p:ext uri="{BB962C8B-B14F-4D97-AF65-F5344CB8AC3E}">
        <p14:creationId xmlns:p14="http://schemas.microsoft.com/office/powerpoint/2010/main" val="2584534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p:cNvSpPr>
            <a:spLocks noChangeArrowheads="1"/>
          </p:cNvSpPr>
          <p:nvPr/>
        </p:nvSpPr>
        <p:spPr bwMode="auto">
          <a:xfrm>
            <a:off x="406400" y="304801"/>
            <a:ext cx="75184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tabLst>
                <a:tab pos="2743200" algn="ctr"/>
                <a:tab pos="5486400" algn="r"/>
              </a:tabLst>
              <a:defRPr>
                <a:solidFill>
                  <a:schemeClr val="tx1"/>
                </a:solidFill>
                <a:latin typeface="Arial" charset="0"/>
                <a:cs typeface="Arial" charset="0"/>
              </a:defRPr>
            </a:lvl1pPr>
            <a:lvl2pPr marL="742950" indent="-285750" eaLnBrk="0" hangingPunct="0">
              <a:tabLst>
                <a:tab pos="2743200" algn="ctr"/>
                <a:tab pos="5486400" algn="r"/>
              </a:tabLst>
              <a:defRPr>
                <a:solidFill>
                  <a:schemeClr val="tx1"/>
                </a:solidFill>
                <a:latin typeface="Arial" charset="0"/>
                <a:cs typeface="Arial" charset="0"/>
              </a:defRPr>
            </a:lvl2pPr>
            <a:lvl3pPr marL="1143000" indent="-228600" eaLnBrk="0" hangingPunct="0">
              <a:tabLst>
                <a:tab pos="2743200" algn="ctr"/>
                <a:tab pos="5486400" algn="r"/>
              </a:tabLst>
              <a:defRPr>
                <a:solidFill>
                  <a:schemeClr val="tx1"/>
                </a:solidFill>
                <a:latin typeface="Arial" charset="0"/>
                <a:cs typeface="Arial" charset="0"/>
              </a:defRPr>
            </a:lvl3pPr>
            <a:lvl4pPr marL="1600200" indent="-228600" eaLnBrk="0" hangingPunct="0">
              <a:tabLst>
                <a:tab pos="2743200" algn="ctr"/>
                <a:tab pos="5486400" algn="r"/>
              </a:tabLst>
              <a:defRPr>
                <a:solidFill>
                  <a:schemeClr val="tx1"/>
                </a:solidFill>
                <a:latin typeface="Arial" charset="0"/>
                <a:cs typeface="Arial" charset="0"/>
              </a:defRPr>
            </a:lvl4pPr>
            <a:lvl5pPr marL="2057400" indent="-228600" eaLnBrk="0" hangingPunct="0">
              <a:tabLst>
                <a:tab pos="2743200" algn="ctr"/>
                <a:tab pos="5486400" algn="r"/>
              </a:tabLst>
              <a:defRPr>
                <a:solidFill>
                  <a:schemeClr val="tx1"/>
                </a:solidFill>
                <a:latin typeface="Arial" charset="0"/>
                <a:cs typeface="Arial"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9pPr>
          </a:lstStyle>
          <a:p>
            <a:pPr eaLnBrk="1" hangingPunct="1"/>
            <a:r>
              <a:rPr lang="en-GB" altLang="en-US" sz="2400" b="1" dirty="0">
                <a:latin typeface="+mj-lt"/>
              </a:rPr>
              <a:t>Substantiation of Productivity tool</a:t>
            </a:r>
            <a:endParaRPr lang="en-US" altLang="en-US" sz="2400" b="1" dirty="0">
              <a:latin typeface="+mj-lt"/>
            </a:endParaRPr>
          </a:p>
        </p:txBody>
      </p:sp>
      <p:sp>
        <p:nvSpPr>
          <p:cNvPr id="3" name="Rectangle 3"/>
          <p:cNvSpPr>
            <a:spLocks noChangeArrowheads="1"/>
          </p:cNvSpPr>
          <p:nvPr/>
        </p:nvSpPr>
        <p:spPr bwMode="auto">
          <a:xfrm>
            <a:off x="685800" y="3475597"/>
            <a:ext cx="10744200"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sz="1600" dirty="0">
                <a:solidFill>
                  <a:srgbClr val="000000"/>
                </a:solidFill>
                <a:latin typeface="PF DinText Pro Medium"/>
              </a:rPr>
              <a:t>KLOC Counter is a tool for counting lines of code (LOC). It aids in the examination of source files and displays information. This tool used to generate program remodeling specification document.</a:t>
            </a:r>
          </a:p>
          <a:p>
            <a:pPr eaLnBrk="1" hangingPunct="1"/>
            <a:endParaRPr lang="en-US" altLang="en-US" sz="1600" dirty="0">
              <a:solidFill>
                <a:srgbClr val="000000"/>
              </a:solidFill>
              <a:latin typeface="PF DinText Pro Medium"/>
            </a:endParaRPr>
          </a:p>
          <a:p>
            <a:pPr eaLnBrk="1" hangingPunct="1"/>
            <a:r>
              <a:rPr lang="en-US" altLang="en-US" sz="1600" dirty="0">
                <a:solidFill>
                  <a:srgbClr val="000000"/>
                </a:solidFill>
                <a:latin typeface="PF DinText Pro Medium"/>
              </a:rPr>
              <a:t>Attached sample PRS report above for more reference.</a:t>
            </a:r>
            <a:endParaRPr lang="en-GB" altLang="en-US" sz="1600" dirty="0">
              <a:solidFill>
                <a:srgbClr val="000000"/>
              </a:solidFill>
              <a:latin typeface="PF DinText Pro Medium"/>
            </a:endParaRPr>
          </a:p>
        </p:txBody>
      </p:sp>
      <p:sp>
        <p:nvSpPr>
          <p:cNvPr id="5" name="Rectangle 4">
            <a:extLst>
              <a:ext uri="{FF2B5EF4-FFF2-40B4-BE49-F238E27FC236}">
                <a16:creationId xmlns:a16="http://schemas.microsoft.com/office/drawing/2014/main" id="{DD3FDECC-29B7-40AB-B19C-D88BD166911D}"/>
              </a:ext>
            </a:extLst>
          </p:cNvPr>
          <p:cNvSpPr/>
          <p:nvPr/>
        </p:nvSpPr>
        <p:spPr>
          <a:xfrm>
            <a:off x="2667000" y="1883229"/>
            <a:ext cx="1645920" cy="914400"/>
          </a:xfrm>
          <a:prstGeom prst="rect">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
        <p:nvSpPr>
          <p:cNvPr id="6" name="Down Arrow 25">
            <a:extLst>
              <a:ext uri="{FF2B5EF4-FFF2-40B4-BE49-F238E27FC236}">
                <a16:creationId xmlns:a16="http://schemas.microsoft.com/office/drawing/2014/main" id="{9262926A-6A68-48B7-B0B0-35B8CFFCBC89}"/>
              </a:ext>
            </a:extLst>
          </p:cNvPr>
          <p:cNvSpPr/>
          <p:nvPr/>
        </p:nvSpPr>
        <p:spPr>
          <a:xfrm rot="5400000">
            <a:off x="4743381" y="2061028"/>
            <a:ext cx="369887" cy="558800"/>
          </a:xfrm>
          <a:prstGeom prst="downArrow">
            <a:avLst/>
          </a:prstGeom>
          <a:solidFill>
            <a:srgbClr val="0070C0"/>
          </a:solidFill>
          <a:ln w="19050" cap="rnd" cmpd="sng" algn="ctr">
            <a:solidFill>
              <a:srgbClr val="0070C0">
                <a:shade val="50000"/>
              </a:srgbClr>
            </a:solid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FFFFFF"/>
              </a:solidFill>
              <a:effectLst/>
              <a:uLnTx/>
              <a:uFillTx/>
              <a:latin typeface="PF DinText Pro Medium"/>
            </a:endParaRPr>
          </a:p>
        </p:txBody>
      </p:sp>
      <p:sp>
        <p:nvSpPr>
          <p:cNvPr id="7" name="Rectangle 3">
            <a:extLst>
              <a:ext uri="{FF2B5EF4-FFF2-40B4-BE49-F238E27FC236}">
                <a16:creationId xmlns:a16="http://schemas.microsoft.com/office/drawing/2014/main" id="{018223D5-BF2E-450B-9757-DAB5C64F6A1E}"/>
              </a:ext>
            </a:extLst>
          </p:cNvPr>
          <p:cNvSpPr>
            <a:spLocks noChangeArrowheads="1"/>
          </p:cNvSpPr>
          <p:nvPr/>
        </p:nvSpPr>
        <p:spPr bwMode="auto">
          <a:xfrm>
            <a:off x="5410200" y="2171151"/>
            <a:ext cx="49422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lvl="0"/>
            <a:r>
              <a:rPr lang="en-US" sz="1600" i="1" dirty="0">
                <a:solidFill>
                  <a:srgbClr val="000000"/>
                </a:solidFill>
                <a:latin typeface="PF DinText Pro Medium"/>
              </a:rPr>
              <a:t>Get the PRS report.xls by double clicking the attachment.</a:t>
            </a:r>
          </a:p>
        </p:txBody>
      </p:sp>
      <p:graphicFrame>
        <p:nvGraphicFramePr>
          <p:cNvPr id="4" name="Object 3">
            <a:extLst>
              <a:ext uri="{FF2B5EF4-FFF2-40B4-BE49-F238E27FC236}">
                <a16:creationId xmlns:a16="http://schemas.microsoft.com/office/drawing/2014/main" id="{DA5972B8-8564-4E0D-9FA0-6E07C66934CC}"/>
              </a:ext>
            </a:extLst>
          </p:cNvPr>
          <p:cNvGraphicFramePr>
            <a:graphicFrameLocks noChangeAspect="1"/>
          </p:cNvGraphicFramePr>
          <p:nvPr>
            <p:extLst>
              <p:ext uri="{D42A27DB-BD31-4B8C-83A1-F6EECF244321}">
                <p14:modId xmlns:p14="http://schemas.microsoft.com/office/powerpoint/2010/main" val="3783888842"/>
              </p:ext>
            </p:extLst>
          </p:nvPr>
        </p:nvGraphicFramePr>
        <p:xfrm>
          <a:off x="2971800" y="2081666"/>
          <a:ext cx="914400" cy="792163"/>
        </p:xfrm>
        <a:graphic>
          <a:graphicData uri="http://schemas.openxmlformats.org/presentationml/2006/ole">
            <mc:AlternateContent xmlns:mc="http://schemas.openxmlformats.org/markup-compatibility/2006">
              <mc:Choice xmlns:v="urn:schemas-microsoft-com:vml" Requires="v">
                <p:oleObj spid="_x0000_s2235" name="Worksheet" showAsIcon="1" r:id="rId3" imgW="914400" imgH="792360" progId="Excel.Sheet.8">
                  <p:embed/>
                </p:oleObj>
              </mc:Choice>
              <mc:Fallback>
                <p:oleObj name="Worksheet" showAsIcon="1" r:id="rId3" imgW="914400" imgH="792360" progId="Excel.Sheet.8">
                  <p:embed/>
                  <p:pic>
                    <p:nvPicPr>
                      <p:cNvPr id="0" name=""/>
                      <p:cNvPicPr/>
                      <p:nvPr/>
                    </p:nvPicPr>
                    <p:blipFill>
                      <a:blip r:embed="rId4"/>
                      <a:stretch>
                        <a:fillRect/>
                      </a:stretch>
                    </p:blipFill>
                    <p:spPr>
                      <a:xfrm>
                        <a:off x="2971800" y="2081666"/>
                        <a:ext cx="914400" cy="792163"/>
                      </a:xfrm>
                      <a:prstGeom prst="rect">
                        <a:avLst/>
                      </a:prstGeom>
                    </p:spPr>
                  </p:pic>
                </p:oleObj>
              </mc:Fallback>
            </mc:AlternateContent>
          </a:graphicData>
        </a:graphic>
      </p:graphicFrame>
    </p:spTree>
    <p:extLst>
      <p:ext uri="{BB962C8B-B14F-4D97-AF65-F5344CB8AC3E}">
        <p14:creationId xmlns:p14="http://schemas.microsoft.com/office/powerpoint/2010/main" val="965474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7"/>
          <p:cNvSpPr>
            <a:spLocks noChangeArrowheads="1"/>
          </p:cNvSpPr>
          <p:nvPr/>
        </p:nvSpPr>
        <p:spPr bwMode="auto">
          <a:xfrm>
            <a:off x="406400" y="304801"/>
            <a:ext cx="101854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tabLst>
                <a:tab pos="2743200" algn="ctr"/>
                <a:tab pos="5486400" algn="r"/>
              </a:tabLst>
              <a:defRPr>
                <a:solidFill>
                  <a:schemeClr val="tx1"/>
                </a:solidFill>
                <a:latin typeface="Arial" charset="0"/>
                <a:cs typeface="Arial" charset="0"/>
              </a:defRPr>
            </a:lvl1pPr>
            <a:lvl2pPr marL="742950" indent="-285750" eaLnBrk="0" hangingPunct="0">
              <a:tabLst>
                <a:tab pos="2743200" algn="ctr"/>
                <a:tab pos="5486400" algn="r"/>
              </a:tabLst>
              <a:defRPr>
                <a:solidFill>
                  <a:schemeClr val="tx1"/>
                </a:solidFill>
                <a:latin typeface="Arial" charset="0"/>
                <a:cs typeface="Arial" charset="0"/>
              </a:defRPr>
            </a:lvl2pPr>
            <a:lvl3pPr marL="1143000" indent="-228600" eaLnBrk="0" hangingPunct="0">
              <a:tabLst>
                <a:tab pos="2743200" algn="ctr"/>
                <a:tab pos="5486400" algn="r"/>
              </a:tabLst>
              <a:defRPr>
                <a:solidFill>
                  <a:schemeClr val="tx1"/>
                </a:solidFill>
                <a:latin typeface="Arial" charset="0"/>
                <a:cs typeface="Arial" charset="0"/>
              </a:defRPr>
            </a:lvl3pPr>
            <a:lvl4pPr marL="1600200" indent="-228600" eaLnBrk="0" hangingPunct="0">
              <a:tabLst>
                <a:tab pos="2743200" algn="ctr"/>
                <a:tab pos="5486400" algn="r"/>
              </a:tabLst>
              <a:defRPr>
                <a:solidFill>
                  <a:schemeClr val="tx1"/>
                </a:solidFill>
                <a:latin typeface="Arial" charset="0"/>
                <a:cs typeface="Arial" charset="0"/>
              </a:defRPr>
            </a:lvl4pPr>
            <a:lvl5pPr marL="2057400" indent="-228600" eaLnBrk="0" hangingPunct="0">
              <a:tabLst>
                <a:tab pos="2743200" algn="ctr"/>
                <a:tab pos="5486400" algn="r"/>
              </a:tabLst>
              <a:defRPr>
                <a:solidFill>
                  <a:schemeClr val="tx1"/>
                </a:solidFill>
                <a:latin typeface="Arial" charset="0"/>
                <a:cs typeface="Arial" charset="0"/>
              </a:defRPr>
            </a:lvl5pPr>
            <a:lvl6pPr marL="25146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6pPr>
            <a:lvl7pPr marL="29718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7pPr>
            <a:lvl8pPr marL="34290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8pPr>
            <a:lvl9pPr marL="3886200" indent="-228600" eaLnBrk="0" fontAlgn="base" hangingPunct="0">
              <a:spcBef>
                <a:spcPct val="0"/>
              </a:spcBef>
              <a:spcAft>
                <a:spcPct val="0"/>
              </a:spcAft>
              <a:tabLst>
                <a:tab pos="2743200" algn="ctr"/>
                <a:tab pos="5486400" algn="r"/>
              </a:tabLst>
              <a:defRPr>
                <a:solidFill>
                  <a:schemeClr val="tx1"/>
                </a:solidFill>
                <a:latin typeface="Arial" charset="0"/>
                <a:cs typeface="Arial" charset="0"/>
              </a:defRPr>
            </a:lvl9pPr>
          </a:lstStyle>
          <a:p>
            <a:pPr eaLnBrk="1" hangingPunct="1"/>
            <a:r>
              <a:rPr lang="en-GB" altLang="en-US" sz="2400" b="1" dirty="0">
                <a:latin typeface="+mj-lt"/>
              </a:rPr>
              <a:t>PII-8314-</a:t>
            </a:r>
            <a:r>
              <a:rPr lang="en-US" sz="2400" b="1" dirty="0">
                <a:latin typeface="+mj-lt"/>
              </a:rPr>
              <a:t>Auto generation of Source lines of code (KLOC Counter)</a:t>
            </a:r>
            <a:endParaRPr lang="en-US" altLang="en-US" sz="2400" b="1" dirty="0">
              <a:latin typeface="+mj-lt"/>
            </a:endParaRPr>
          </a:p>
        </p:txBody>
      </p:sp>
      <p:sp>
        <p:nvSpPr>
          <p:cNvPr id="4" name="TextBox 3">
            <a:extLst>
              <a:ext uri="{FF2B5EF4-FFF2-40B4-BE49-F238E27FC236}">
                <a16:creationId xmlns:a16="http://schemas.microsoft.com/office/drawing/2014/main" id="{FB2E0256-834A-456F-ADEC-4C2648D5A7F1}"/>
              </a:ext>
            </a:extLst>
          </p:cNvPr>
          <p:cNvSpPr txBox="1"/>
          <p:nvPr/>
        </p:nvSpPr>
        <p:spPr>
          <a:xfrm>
            <a:off x="406400" y="813713"/>
            <a:ext cx="4610608" cy="4216539"/>
          </a:xfrm>
          <a:prstGeom prst="rect">
            <a:avLst/>
          </a:prstGeom>
          <a:noFill/>
        </p:spPr>
        <p:txBody>
          <a:bodyPr wrap="square" rtlCol="0">
            <a:spAutoFit/>
          </a:bodyPr>
          <a:lstStyle/>
          <a:p>
            <a:r>
              <a:rPr lang="en-US" sz="1600" b="1" dirty="0">
                <a:latin typeface="+mj-lt"/>
                <a:cs typeface="Arial" charset="0"/>
              </a:rPr>
              <a:t>User Interface:</a:t>
            </a:r>
          </a:p>
          <a:p>
            <a:endParaRPr lang="en-US" sz="1200" dirty="0"/>
          </a:p>
          <a:p>
            <a:r>
              <a:rPr lang="en-US" sz="1600" dirty="0">
                <a:solidFill>
                  <a:srgbClr val="000000"/>
                </a:solidFill>
                <a:latin typeface="PF DinText Pro Medium"/>
                <a:cs typeface="Arial" charset="0"/>
              </a:rPr>
              <a:t>The user interface is divided into four sections. They are</a:t>
            </a:r>
          </a:p>
          <a:p>
            <a:endParaRPr lang="en-US" sz="1600" dirty="0">
              <a:solidFill>
                <a:srgbClr val="000000"/>
              </a:solidFill>
              <a:latin typeface="PF DinText Pro Medium"/>
              <a:cs typeface="Arial" charset="0"/>
            </a:endParaRPr>
          </a:p>
          <a:p>
            <a:pPr marL="342900" indent="-342900">
              <a:buFont typeface="+mj-lt"/>
              <a:buAutoNum type="arabicPeriod"/>
            </a:pPr>
            <a:r>
              <a:rPr lang="en-US" sz="1600" b="1" dirty="0">
                <a:solidFill>
                  <a:srgbClr val="000000"/>
                </a:solidFill>
                <a:latin typeface="PF DinText Pro Medium"/>
                <a:cs typeface="Arial" charset="0"/>
              </a:rPr>
              <a:t>Control area:</a:t>
            </a:r>
          </a:p>
          <a:p>
            <a:pPr lvl="1"/>
            <a:r>
              <a:rPr lang="en-US" sz="1600" dirty="0">
                <a:solidFill>
                  <a:srgbClr val="000000"/>
                </a:solidFill>
                <a:latin typeface="PF DinText Pro Medium"/>
                <a:cs typeface="Arial" charset="0"/>
              </a:rPr>
              <a:t>The user can enter inputs such as project name, PO tag, reason and location in this area.</a:t>
            </a:r>
          </a:p>
          <a:p>
            <a:pPr marL="342900" indent="-342900">
              <a:buFont typeface="+mj-lt"/>
              <a:buAutoNum type="arabicPeriod"/>
            </a:pPr>
            <a:r>
              <a:rPr lang="en-US" sz="1600" b="1" dirty="0">
                <a:solidFill>
                  <a:srgbClr val="000000"/>
                </a:solidFill>
                <a:latin typeface="PF DinText Pro Medium"/>
                <a:cs typeface="Arial" charset="0"/>
              </a:rPr>
              <a:t>Count area:</a:t>
            </a:r>
          </a:p>
          <a:p>
            <a:pPr lvl="1"/>
            <a:r>
              <a:rPr lang="en-US" sz="1600" dirty="0">
                <a:solidFill>
                  <a:srgbClr val="000000"/>
                </a:solidFill>
                <a:latin typeface="PF DinText Pro Medium"/>
                <a:cs typeface="Arial" charset="0"/>
              </a:rPr>
              <a:t>The LOC information displays in this area.</a:t>
            </a:r>
          </a:p>
          <a:p>
            <a:pPr marL="342900" indent="-342900">
              <a:buFont typeface="+mj-lt"/>
              <a:buAutoNum type="arabicPeriod"/>
            </a:pPr>
            <a:r>
              <a:rPr lang="en-US" sz="1600" b="1" dirty="0">
                <a:solidFill>
                  <a:srgbClr val="000000"/>
                </a:solidFill>
                <a:latin typeface="PF DinText Pro Medium"/>
                <a:cs typeface="Arial" charset="0"/>
              </a:rPr>
              <a:t>Task area:</a:t>
            </a:r>
          </a:p>
          <a:p>
            <a:pPr lvl="1"/>
            <a:r>
              <a:rPr lang="en-US" sz="1600" dirty="0">
                <a:solidFill>
                  <a:srgbClr val="000000"/>
                </a:solidFill>
                <a:latin typeface="PF DinText Pro Medium"/>
                <a:cs typeface="Arial" charset="0"/>
              </a:rPr>
              <a:t>The task area contains the buttons that helps to start and stop the process.</a:t>
            </a:r>
          </a:p>
          <a:p>
            <a:pPr marL="342900" indent="-342900">
              <a:buFont typeface="+mj-lt"/>
              <a:buAutoNum type="arabicPeriod"/>
            </a:pPr>
            <a:r>
              <a:rPr lang="en-US" sz="1600" b="1" dirty="0">
                <a:solidFill>
                  <a:srgbClr val="000000"/>
                </a:solidFill>
                <a:latin typeface="PF DinText Pro Medium"/>
                <a:cs typeface="Arial" charset="0"/>
              </a:rPr>
              <a:t>Display area:</a:t>
            </a:r>
          </a:p>
          <a:p>
            <a:pPr lvl="1"/>
            <a:r>
              <a:rPr lang="en-US" sz="1600" dirty="0">
                <a:solidFill>
                  <a:srgbClr val="000000"/>
                </a:solidFill>
                <a:latin typeface="PF DinText Pro Medium"/>
                <a:cs typeface="Arial" charset="0"/>
              </a:rPr>
              <a:t>The source file details and error notifications display in this area.</a:t>
            </a:r>
          </a:p>
          <a:p>
            <a:pPr marL="342900" indent="-342900">
              <a:buAutoNum type="arabicPeriod"/>
            </a:pPr>
            <a:endParaRPr lang="en-US" sz="1600" dirty="0">
              <a:solidFill>
                <a:srgbClr val="000000"/>
              </a:solidFill>
              <a:latin typeface="PF DinText Pro Medium"/>
              <a:cs typeface="Arial" charset="0"/>
            </a:endParaRPr>
          </a:p>
        </p:txBody>
      </p:sp>
      <p:pic>
        <p:nvPicPr>
          <p:cNvPr id="5" name="Picture 4">
            <a:extLst>
              <a:ext uri="{FF2B5EF4-FFF2-40B4-BE49-F238E27FC236}">
                <a16:creationId xmlns:a16="http://schemas.microsoft.com/office/drawing/2014/main" id="{9D7D9F0A-FD41-4FAC-935F-4D2A487257FD}"/>
              </a:ext>
            </a:extLst>
          </p:cNvPr>
          <p:cNvPicPr>
            <a:picLocks noChangeAspect="1"/>
          </p:cNvPicPr>
          <p:nvPr/>
        </p:nvPicPr>
        <p:blipFill>
          <a:blip r:embed="rId2"/>
          <a:stretch>
            <a:fillRect/>
          </a:stretch>
        </p:blipFill>
        <p:spPr>
          <a:xfrm>
            <a:off x="5203371" y="1525052"/>
            <a:ext cx="6299200" cy="35052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Oval 5" descr="1">
            <a:extLst>
              <a:ext uri="{FF2B5EF4-FFF2-40B4-BE49-F238E27FC236}">
                <a16:creationId xmlns:a16="http://schemas.microsoft.com/office/drawing/2014/main" id="{7D75EA36-557A-48B7-AC24-2A6F7E694FD2}"/>
              </a:ext>
              <a:ext uri="{C183D7F6-B498-43B3-948B-1728B52AA6E4}">
                <adec:decorative xmlns:adec="http://schemas.microsoft.com/office/drawing/2017/decorative" val="0"/>
              </a:ext>
            </a:extLst>
          </p:cNvPr>
          <p:cNvSpPr/>
          <p:nvPr/>
        </p:nvSpPr>
        <p:spPr>
          <a:xfrm>
            <a:off x="6617208" y="914400"/>
            <a:ext cx="228600" cy="228600"/>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FF0000"/>
                </a:solidFill>
              </a:rPr>
              <a:t>1</a:t>
            </a:r>
            <a:endParaRPr lang="en-IN" sz="1400" dirty="0" err="1">
              <a:solidFill>
                <a:srgbClr val="FF0000"/>
              </a:solidFill>
            </a:endParaRPr>
          </a:p>
        </p:txBody>
      </p:sp>
      <p:sp>
        <p:nvSpPr>
          <p:cNvPr id="7" name="Oval 6">
            <a:extLst>
              <a:ext uri="{FF2B5EF4-FFF2-40B4-BE49-F238E27FC236}">
                <a16:creationId xmlns:a16="http://schemas.microsoft.com/office/drawing/2014/main" id="{498B0D2B-D95E-4CB7-9819-A7BA2D2A543B}"/>
              </a:ext>
            </a:extLst>
          </p:cNvPr>
          <p:cNvSpPr/>
          <p:nvPr/>
        </p:nvSpPr>
        <p:spPr>
          <a:xfrm>
            <a:off x="10591800" y="914688"/>
            <a:ext cx="228600" cy="228024"/>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FF0000"/>
                </a:solidFill>
              </a:rPr>
              <a:t>2</a:t>
            </a:r>
            <a:endParaRPr lang="en-IN" sz="1400" dirty="0" err="1">
              <a:solidFill>
                <a:srgbClr val="FF0000"/>
              </a:solidFill>
            </a:endParaRPr>
          </a:p>
        </p:txBody>
      </p:sp>
      <p:sp>
        <p:nvSpPr>
          <p:cNvPr id="8" name="Oval 7">
            <a:extLst>
              <a:ext uri="{FF2B5EF4-FFF2-40B4-BE49-F238E27FC236}">
                <a16:creationId xmlns:a16="http://schemas.microsoft.com/office/drawing/2014/main" id="{2BC350F3-52B9-4C58-B32F-3C4896E8BE14}"/>
              </a:ext>
            </a:extLst>
          </p:cNvPr>
          <p:cNvSpPr/>
          <p:nvPr/>
        </p:nvSpPr>
        <p:spPr>
          <a:xfrm>
            <a:off x="11785600" y="2819112"/>
            <a:ext cx="254000" cy="228600"/>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FF0000"/>
                </a:solidFill>
              </a:rPr>
              <a:t>3</a:t>
            </a:r>
            <a:endParaRPr lang="en-IN" sz="1400" dirty="0" err="1">
              <a:solidFill>
                <a:srgbClr val="FF0000"/>
              </a:solidFill>
            </a:endParaRPr>
          </a:p>
        </p:txBody>
      </p:sp>
      <p:sp>
        <p:nvSpPr>
          <p:cNvPr id="9" name="Oval 8">
            <a:extLst>
              <a:ext uri="{FF2B5EF4-FFF2-40B4-BE49-F238E27FC236}">
                <a16:creationId xmlns:a16="http://schemas.microsoft.com/office/drawing/2014/main" id="{C41A2307-DF6E-4274-9AC3-43D26FDADA34}"/>
              </a:ext>
            </a:extLst>
          </p:cNvPr>
          <p:cNvSpPr/>
          <p:nvPr/>
        </p:nvSpPr>
        <p:spPr>
          <a:xfrm>
            <a:off x="9296400" y="5333712"/>
            <a:ext cx="304800" cy="304224"/>
          </a:xfrm>
          <a:prstGeom prst="ellipse">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400" dirty="0">
                <a:solidFill>
                  <a:srgbClr val="FF0000"/>
                </a:solidFill>
              </a:rPr>
              <a:t>4</a:t>
            </a:r>
            <a:endParaRPr lang="en-IN" sz="1400" dirty="0" err="1">
              <a:solidFill>
                <a:srgbClr val="FF0000"/>
              </a:solidFill>
            </a:endParaRPr>
          </a:p>
        </p:txBody>
      </p:sp>
      <p:cxnSp>
        <p:nvCxnSpPr>
          <p:cNvPr id="12" name="Straight Arrow Connector 11">
            <a:extLst>
              <a:ext uri="{FF2B5EF4-FFF2-40B4-BE49-F238E27FC236}">
                <a16:creationId xmlns:a16="http://schemas.microsoft.com/office/drawing/2014/main" id="{D3F297C2-95F8-43D0-BBFD-4F62563FDC6B}"/>
              </a:ext>
            </a:extLst>
          </p:cNvPr>
          <p:cNvCxnSpPr>
            <a:endCxn id="6" idx="5"/>
          </p:cNvCxnSpPr>
          <p:nvPr/>
        </p:nvCxnSpPr>
        <p:spPr>
          <a:xfrm flipH="1" flipV="1">
            <a:off x="6812330" y="1109522"/>
            <a:ext cx="198070" cy="9475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1E5F9DA-C97C-4CED-A1B8-5BF97539A575}"/>
              </a:ext>
            </a:extLst>
          </p:cNvPr>
          <p:cNvCxnSpPr>
            <a:endCxn id="7" idx="3"/>
          </p:cNvCxnSpPr>
          <p:nvPr/>
        </p:nvCxnSpPr>
        <p:spPr>
          <a:xfrm flipV="1">
            <a:off x="10210800" y="1109319"/>
            <a:ext cx="414478" cy="9477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006F9DE-EFEE-44F6-8F6A-5D68F0AA217B}"/>
              </a:ext>
            </a:extLst>
          </p:cNvPr>
          <p:cNvCxnSpPr>
            <a:endCxn id="8" idx="3"/>
          </p:cNvCxnSpPr>
          <p:nvPr/>
        </p:nvCxnSpPr>
        <p:spPr>
          <a:xfrm flipV="1">
            <a:off x="11277600" y="3014234"/>
            <a:ext cx="545197" cy="643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13CFCF1-07BB-4791-AE4E-8D3A41EAF63D}"/>
              </a:ext>
            </a:extLst>
          </p:cNvPr>
          <p:cNvCxnSpPr>
            <a:endCxn id="9" idx="7"/>
          </p:cNvCxnSpPr>
          <p:nvPr/>
        </p:nvCxnSpPr>
        <p:spPr>
          <a:xfrm flipH="1">
            <a:off x="9556563" y="4114512"/>
            <a:ext cx="501837" cy="1263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34036E0-9362-4AFE-BF45-E95F7E778D39}"/>
              </a:ext>
            </a:extLst>
          </p:cNvPr>
          <p:cNvCxnSpPr>
            <a:cxnSpLocks/>
            <a:endCxn id="9" idx="2"/>
          </p:cNvCxnSpPr>
          <p:nvPr/>
        </p:nvCxnSpPr>
        <p:spPr>
          <a:xfrm>
            <a:off x="7010401" y="4266912"/>
            <a:ext cx="2285999" cy="12189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104543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0995D-407E-4AF3-976D-96B9C811C8AA}"/>
              </a:ext>
            </a:extLst>
          </p:cNvPr>
          <p:cNvSpPr>
            <a:spLocks noGrp="1"/>
          </p:cNvSpPr>
          <p:nvPr>
            <p:ph type="title"/>
          </p:nvPr>
        </p:nvSpPr>
        <p:spPr>
          <a:xfrm>
            <a:off x="341086" y="228600"/>
            <a:ext cx="10250714" cy="613229"/>
          </a:xfrm>
        </p:spPr>
        <p:txBody>
          <a:bodyPr>
            <a:normAutofit/>
          </a:bodyPr>
          <a:lstStyle/>
          <a:p>
            <a:r>
              <a:rPr lang="en-GB" altLang="en-US" sz="2400" dirty="0">
                <a:latin typeface="+mj-lt"/>
              </a:rPr>
              <a:t> PII-8314-</a:t>
            </a:r>
            <a:r>
              <a:rPr lang="en-US" sz="2400" dirty="0">
                <a:latin typeface="+mj-lt"/>
              </a:rPr>
              <a:t>Auto generation of Source lines of code (KLOC Counter)</a:t>
            </a:r>
            <a:endParaRPr lang="en-IN" sz="2400" dirty="0">
              <a:latin typeface="+mj-lt"/>
            </a:endParaRPr>
          </a:p>
        </p:txBody>
      </p:sp>
      <p:sp>
        <p:nvSpPr>
          <p:cNvPr id="6" name="TextBox 5">
            <a:extLst>
              <a:ext uri="{FF2B5EF4-FFF2-40B4-BE49-F238E27FC236}">
                <a16:creationId xmlns:a16="http://schemas.microsoft.com/office/drawing/2014/main" id="{2991C8F4-978E-4F99-BF8B-8E44090CDF0A}"/>
              </a:ext>
            </a:extLst>
          </p:cNvPr>
          <p:cNvSpPr txBox="1"/>
          <p:nvPr/>
        </p:nvSpPr>
        <p:spPr>
          <a:xfrm>
            <a:off x="487680" y="841829"/>
            <a:ext cx="11216640" cy="369332"/>
          </a:xfrm>
          <a:prstGeom prst="rect">
            <a:avLst/>
          </a:prstGeom>
          <a:noFill/>
        </p:spPr>
        <p:txBody>
          <a:bodyPr wrap="square" rtlCol="0">
            <a:spAutoFit/>
          </a:bodyPr>
          <a:lstStyle/>
          <a:p>
            <a:pPr eaLnBrk="1" fontAlgn="auto" hangingPunct="1">
              <a:spcBef>
                <a:spcPts val="0"/>
              </a:spcBef>
              <a:spcAft>
                <a:spcPts val="0"/>
              </a:spcAft>
            </a:pPr>
            <a:r>
              <a:rPr lang="en-US" sz="1600" b="1" dirty="0">
                <a:solidFill>
                  <a:prstClr val="black"/>
                </a:solidFill>
                <a:latin typeface="Segoe UI"/>
                <a:cs typeface="+mn-cs"/>
              </a:rPr>
              <a:t>Components</a:t>
            </a:r>
            <a:r>
              <a:rPr lang="en-US" dirty="0">
                <a:solidFill>
                  <a:prstClr val="black"/>
                </a:solidFill>
                <a:latin typeface="Segoe UI"/>
                <a:cs typeface="+mn-cs"/>
              </a:rPr>
              <a:t>:</a:t>
            </a:r>
          </a:p>
        </p:txBody>
      </p:sp>
      <p:graphicFrame>
        <p:nvGraphicFramePr>
          <p:cNvPr id="11" name="Table 10">
            <a:extLst>
              <a:ext uri="{FF2B5EF4-FFF2-40B4-BE49-F238E27FC236}">
                <a16:creationId xmlns:a16="http://schemas.microsoft.com/office/drawing/2014/main" id="{610F54F7-F66D-4AFE-BAD1-A4CAD12A69D8}"/>
              </a:ext>
            </a:extLst>
          </p:cNvPr>
          <p:cNvGraphicFramePr>
            <a:graphicFrameLocks noGrp="1"/>
          </p:cNvGraphicFramePr>
          <p:nvPr>
            <p:extLst>
              <p:ext uri="{D42A27DB-BD31-4B8C-83A1-F6EECF244321}">
                <p14:modId xmlns:p14="http://schemas.microsoft.com/office/powerpoint/2010/main" val="1674493448"/>
              </p:ext>
            </p:extLst>
          </p:nvPr>
        </p:nvGraphicFramePr>
        <p:xfrm>
          <a:off x="685800" y="1371600"/>
          <a:ext cx="10833598" cy="4943731"/>
        </p:xfrm>
        <a:graphic>
          <a:graphicData uri="http://schemas.openxmlformats.org/drawingml/2006/table">
            <a:tbl>
              <a:tblPr firstRow="1" bandRow="1"/>
              <a:tblGrid>
                <a:gridCol w="4322867">
                  <a:extLst>
                    <a:ext uri="{9D8B030D-6E8A-4147-A177-3AD203B41FA5}">
                      <a16:colId xmlns:a16="http://schemas.microsoft.com/office/drawing/2014/main" val="3028603336"/>
                    </a:ext>
                  </a:extLst>
                </a:gridCol>
                <a:gridCol w="6510731">
                  <a:extLst>
                    <a:ext uri="{9D8B030D-6E8A-4147-A177-3AD203B41FA5}">
                      <a16:colId xmlns:a16="http://schemas.microsoft.com/office/drawing/2014/main" val="3137599843"/>
                    </a:ext>
                  </a:extLst>
                </a:gridCol>
              </a:tblGrid>
              <a:tr h="332461">
                <a:tc>
                  <a:txBody>
                    <a:bodyPr/>
                    <a:lstStyle/>
                    <a:p>
                      <a:pPr marL="45720" marR="45720" algn="l" defTabSz="913765" rtl="0" eaLnBrk="1" latinLnBrk="0" hangingPunct="1">
                        <a:spcBef>
                          <a:spcPts val="600"/>
                        </a:spcBef>
                        <a:spcAft>
                          <a:spcPts val="0"/>
                        </a:spcAft>
                      </a:pPr>
                      <a:r>
                        <a:rPr lang="en-US" sz="1600" b="1" i="0" kern="1200" dirty="0">
                          <a:solidFill>
                            <a:srgbClr val="000000"/>
                          </a:solidFill>
                          <a:latin typeface="PF DinText Pro Medium"/>
                          <a:ea typeface="+mn-ea"/>
                          <a:cs typeface="Arial" charset="0"/>
                        </a:rPr>
                        <a:t>Component</a:t>
                      </a:r>
                      <a:endParaRPr lang="en-IN" sz="1600" b="1"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b="1" i="0" kern="1200" dirty="0">
                          <a:solidFill>
                            <a:srgbClr val="000000"/>
                          </a:solidFill>
                          <a:latin typeface="PF DinText Pro Medium"/>
                          <a:ea typeface="+mn-ea"/>
                          <a:cs typeface="Arial" charset="0"/>
                        </a:rPr>
                        <a:t>Role</a:t>
                      </a:r>
                      <a:endParaRPr lang="en-IN" sz="1600" b="1"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379391354"/>
                  </a:ext>
                </a:extLst>
              </a:tr>
              <a:tr h="429539">
                <a:tc>
                  <a:txBody>
                    <a:bodyPr/>
                    <a:lstStyle/>
                    <a:p>
                      <a:pPr marL="45720" marR="45720" algn="l" defTabSz="913765" rtl="0" eaLnBrk="1" latinLnBrk="0" hangingPunct="1">
                        <a:spcBef>
                          <a:spcPts val="600"/>
                        </a:spcBef>
                        <a:spcAft>
                          <a:spcPts val="0"/>
                        </a:spcAft>
                      </a:pPr>
                      <a:r>
                        <a:rPr lang="en-US" sz="1600" i="0" kern="1200">
                          <a:solidFill>
                            <a:srgbClr val="000000"/>
                          </a:solidFill>
                          <a:latin typeface="PF DinText Pro Medium"/>
                          <a:ea typeface="+mn-ea"/>
                          <a:cs typeface="Arial" charset="0"/>
                        </a:rPr>
                        <a:t>Project Name</a:t>
                      </a:r>
                      <a:endParaRPr lang="en-IN" sz="1600" i="0" kern="120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a:solidFill>
                            <a:srgbClr val="000000"/>
                          </a:solidFill>
                          <a:latin typeface="PF DinText Pro Medium"/>
                          <a:ea typeface="+mn-ea"/>
                          <a:cs typeface="Arial" charset="0"/>
                        </a:rPr>
                        <a:t>To represents name of the Project.</a:t>
                      </a:r>
                      <a:endParaRPr lang="en-IN" sz="1600" i="0" kern="120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724388197"/>
                  </a:ext>
                </a:extLst>
              </a:tr>
              <a:tr h="381000">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PO Tag</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To represents the purchase order tag. Tool, count the LOC based on this Tag</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3910762394"/>
                  </a:ext>
                </a:extLst>
              </a:tr>
              <a:tr h="432691">
                <a:tc>
                  <a:txBody>
                    <a:bodyPr/>
                    <a:lstStyle/>
                    <a:p>
                      <a:pPr marL="45720" marR="45720" algn="l" defTabSz="913765" rtl="0" eaLnBrk="1" latinLnBrk="0" hangingPunct="1">
                        <a:spcBef>
                          <a:spcPts val="600"/>
                        </a:spcBef>
                        <a:spcAft>
                          <a:spcPts val="0"/>
                        </a:spcAft>
                      </a:pPr>
                      <a:r>
                        <a:rPr lang="en-US" sz="1600" i="0" kern="1200">
                          <a:solidFill>
                            <a:srgbClr val="000000"/>
                          </a:solidFill>
                          <a:latin typeface="PF DinText Pro Medium"/>
                          <a:ea typeface="+mn-ea"/>
                          <a:cs typeface="Arial" charset="0"/>
                        </a:rPr>
                        <a:t>Location</a:t>
                      </a:r>
                      <a:endParaRPr lang="en-IN" sz="1600" i="0" kern="120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To represents the Project folder path. </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564119654"/>
                  </a:ext>
                </a:extLst>
              </a:tr>
              <a:tr h="2650762">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Display Area</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To Displays all the function and LOC count details from the given folder location. The results such as</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Status</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Filename</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Function name</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Description</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Count (All)</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Count (New)</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Count (Mod)</a:t>
                      </a:r>
                      <a:endParaRPr lang="en-IN" sz="1600" i="0" kern="1200" dirty="0">
                        <a:solidFill>
                          <a:srgbClr val="000000"/>
                        </a:solidFill>
                        <a:latin typeface="PF DinText Pro Medium"/>
                        <a:ea typeface="+mn-ea"/>
                        <a:cs typeface="Arial" charset="0"/>
                      </a:endParaRPr>
                    </a:p>
                    <a:p>
                      <a:pPr marL="45720" marR="45720" lvl="0" indent="-342900" algn="l" defTabSz="913765" rtl="0" eaLnBrk="1" latinLnBrk="0" hangingPunct="1">
                        <a:spcBef>
                          <a:spcPts val="600"/>
                        </a:spcBef>
                        <a:spcAft>
                          <a:spcPts val="0"/>
                        </a:spcAft>
                        <a:buFont typeface="Symbol" panose="05050102010706020507" pitchFamily="18" charset="2"/>
                        <a:buChar char=""/>
                      </a:pPr>
                      <a:r>
                        <a:rPr lang="en-US" sz="1600" i="0" kern="1200" dirty="0">
                          <a:solidFill>
                            <a:srgbClr val="000000"/>
                          </a:solidFill>
                          <a:latin typeface="PF DinText Pro Medium"/>
                          <a:ea typeface="+mn-ea"/>
                          <a:cs typeface="Arial" charset="0"/>
                        </a:rPr>
                        <a:t>Count (Del)</a:t>
                      </a:r>
                    </a:p>
                    <a:p>
                      <a:pPr marL="45720" marR="45720" lvl="0" indent="-342900" algn="l" defTabSz="913765" rtl="0" eaLnBrk="1" latinLnBrk="0" hangingPunct="1">
                        <a:spcBef>
                          <a:spcPts val="600"/>
                        </a:spcBef>
                        <a:spcAft>
                          <a:spcPts val="0"/>
                        </a:spcAft>
                        <a:buFont typeface="Symbol" panose="05050102010706020507" pitchFamily="18" charset="2"/>
                        <a:buChar char=""/>
                      </a:pP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930128352"/>
                  </a:ext>
                </a:extLst>
              </a:tr>
            </a:tbl>
          </a:graphicData>
        </a:graphic>
      </p:graphicFrame>
    </p:spTree>
    <p:extLst>
      <p:ext uri="{BB962C8B-B14F-4D97-AF65-F5344CB8AC3E}">
        <p14:creationId xmlns:p14="http://schemas.microsoft.com/office/powerpoint/2010/main" val="2212934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0995D-407E-4AF3-976D-96B9C811C8AA}"/>
              </a:ext>
            </a:extLst>
          </p:cNvPr>
          <p:cNvSpPr>
            <a:spLocks noGrp="1"/>
          </p:cNvSpPr>
          <p:nvPr>
            <p:ph type="title"/>
          </p:nvPr>
        </p:nvSpPr>
        <p:spPr>
          <a:xfrm>
            <a:off x="341086" y="228600"/>
            <a:ext cx="10250714" cy="613229"/>
          </a:xfrm>
        </p:spPr>
        <p:txBody>
          <a:bodyPr>
            <a:normAutofit/>
          </a:bodyPr>
          <a:lstStyle/>
          <a:p>
            <a:r>
              <a:rPr lang="en-GB" altLang="en-US" sz="2400" dirty="0">
                <a:latin typeface="+mj-lt"/>
              </a:rPr>
              <a:t> PII-8314-</a:t>
            </a:r>
            <a:r>
              <a:rPr lang="en-US" sz="2400" dirty="0">
                <a:latin typeface="+mj-lt"/>
              </a:rPr>
              <a:t>Auto generation of Source lines of code (KLOC Counter)</a:t>
            </a:r>
            <a:endParaRPr lang="en-IN" sz="2400" dirty="0">
              <a:latin typeface="+mj-lt"/>
            </a:endParaRPr>
          </a:p>
        </p:txBody>
      </p:sp>
      <p:sp>
        <p:nvSpPr>
          <p:cNvPr id="6" name="TextBox 5">
            <a:extLst>
              <a:ext uri="{FF2B5EF4-FFF2-40B4-BE49-F238E27FC236}">
                <a16:creationId xmlns:a16="http://schemas.microsoft.com/office/drawing/2014/main" id="{2991C8F4-978E-4F99-BF8B-8E44090CDF0A}"/>
              </a:ext>
            </a:extLst>
          </p:cNvPr>
          <p:cNvSpPr txBox="1"/>
          <p:nvPr/>
        </p:nvSpPr>
        <p:spPr>
          <a:xfrm>
            <a:off x="487680" y="876663"/>
            <a:ext cx="11216640" cy="369332"/>
          </a:xfrm>
          <a:prstGeom prst="rect">
            <a:avLst/>
          </a:prstGeom>
          <a:noFill/>
        </p:spPr>
        <p:txBody>
          <a:bodyPr wrap="square" rtlCol="0">
            <a:spAutoFit/>
          </a:bodyPr>
          <a:lstStyle/>
          <a:p>
            <a:pPr eaLnBrk="1" fontAlgn="auto" hangingPunct="1">
              <a:spcBef>
                <a:spcPts val="0"/>
              </a:spcBef>
              <a:spcAft>
                <a:spcPts val="0"/>
              </a:spcAft>
            </a:pPr>
            <a:r>
              <a:rPr lang="en-US" sz="1600" b="1" dirty="0">
                <a:solidFill>
                  <a:prstClr val="black"/>
                </a:solidFill>
                <a:latin typeface="Segoe UI"/>
                <a:cs typeface="+mn-cs"/>
              </a:rPr>
              <a:t>Components</a:t>
            </a:r>
            <a:r>
              <a:rPr lang="en-US" dirty="0">
                <a:solidFill>
                  <a:prstClr val="black"/>
                </a:solidFill>
                <a:latin typeface="Segoe UI"/>
                <a:cs typeface="+mn-cs"/>
              </a:rPr>
              <a:t>:</a:t>
            </a:r>
          </a:p>
        </p:txBody>
      </p:sp>
      <p:graphicFrame>
        <p:nvGraphicFramePr>
          <p:cNvPr id="4" name="Table 3">
            <a:extLst>
              <a:ext uri="{FF2B5EF4-FFF2-40B4-BE49-F238E27FC236}">
                <a16:creationId xmlns:a16="http://schemas.microsoft.com/office/drawing/2014/main" id="{74CB3D94-FC55-4BC2-9F9F-83F99856932E}"/>
              </a:ext>
            </a:extLst>
          </p:cNvPr>
          <p:cNvGraphicFramePr>
            <a:graphicFrameLocks noGrp="1"/>
          </p:cNvGraphicFramePr>
          <p:nvPr>
            <p:extLst>
              <p:ext uri="{D42A27DB-BD31-4B8C-83A1-F6EECF244321}">
                <p14:modId xmlns:p14="http://schemas.microsoft.com/office/powerpoint/2010/main" val="528716109"/>
              </p:ext>
            </p:extLst>
          </p:nvPr>
        </p:nvGraphicFramePr>
        <p:xfrm>
          <a:off x="533400" y="1371600"/>
          <a:ext cx="10846796" cy="2005965"/>
        </p:xfrm>
        <a:graphic>
          <a:graphicData uri="http://schemas.openxmlformats.org/drawingml/2006/table">
            <a:tbl>
              <a:tblPr firstRow="1" bandRow="1"/>
              <a:tblGrid>
                <a:gridCol w="4336065">
                  <a:extLst>
                    <a:ext uri="{9D8B030D-6E8A-4147-A177-3AD203B41FA5}">
                      <a16:colId xmlns:a16="http://schemas.microsoft.com/office/drawing/2014/main" val="256635449"/>
                    </a:ext>
                  </a:extLst>
                </a:gridCol>
                <a:gridCol w="6510731">
                  <a:extLst>
                    <a:ext uri="{9D8B030D-6E8A-4147-A177-3AD203B41FA5}">
                      <a16:colId xmlns:a16="http://schemas.microsoft.com/office/drawing/2014/main" val="631264459"/>
                    </a:ext>
                  </a:extLst>
                </a:gridCol>
              </a:tblGrid>
              <a:tr h="189230">
                <a:tc>
                  <a:txBody>
                    <a:bodyPr/>
                    <a:lstStyle/>
                    <a:p>
                      <a:pPr marL="45720" marR="45720" algn="l" defTabSz="913765" rtl="0" eaLnBrk="1" latinLnBrk="0" hangingPunct="1">
                        <a:spcBef>
                          <a:spcPts val="600"/>
                        </a:spcBef>
                        <a:spcAft>
                          <a:spcPts val="0"/>
                        </a:spcAft>
                      </a:pPr>
                      <a:r>
                        <a:rPr lang="en-US" sz="1600" b="1" i="0" kern="1200" dirty="0">
                          <a:solidFill>
                            <a:srgbClr val="000000"/>
                          </a:solidFill>
                          <a:latin typeface="PF DinText Pro Medium"/>
                          <a:ea typeface="+mn-ea"/>
                          <a:cs typeface="Arial" charset="0"/>
                        </a:rPr>
                        <a:t>Component</a:t>
                      </a:r>
                      <a:endParaRPr lang="en-IN" sz="1600" b="1"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b="1" i="0" kern="1200" dirty="0">
                          <a:solidFill>
                            <a:srgbClr val="000000"/>
                          </a:solidFill>
                          <a:latin typeface="PF DinText Pro Medium"/>
                          <a:ea typeface="+mn-ea"/>
                          <a:cs typeface="Arial" charset="0"/>
                        </a:rPr>
                        <a:t>Role</a:t>
                      </a:r>
                      <a:endParaRPr lang="en-IN" sz="1600" b="1"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510945414"/>
                  </a:ext>
                </a:extLst>
              </a:tr>
              <a:tr h="137160">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Defect Monitor</a:t>
                      </a:r>
                    </a:p>
                    <a:p>
                      <a:pPr marL="45720" marR="45720" algn="l" defTabSz="913765" rtl="0" eaLnBrk="1" latinLnBrk="0" hangingPunct="1">
                        <a:spcBef>
                          <a:spcPts val="600"/>
                        </a:spcBef>
                        <a:spcAft>
                          <a:spcPts val="0"/>
                        </a:spcAft>
                      </a:pP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It contains two tabs such as Function and Defects. Function tab displays the code and the Defect tab displays the error details.</a:t>
                      </a: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3650810934"/>
                  </a:ext>
                </a:extLst>
              </a:tr>
              <a:tr h="399415">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Start</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Start button is used to Start the LOC Count.</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889011915"/>
                  </a:ext>
                </a:extLst>
              </a:tr>
              <a:tr h="399415">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Download</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Generates the PRS report and saved into user preferred location.</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3313645400"/>
                  </a:ext>
                </a:extLst>
              </a:tr>
              <a:tr h="399415">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Stop</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Stop button is used to kill the process.</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138316940"/>
                  </a:ext>
                </a:extLst>
              </a:tr>
            </a:tbl>
          </a:graphicData>
        </a:graphic>
      </p:graphicFrame>
      <p:sp>
        <p:nvSpPr>
          <p:cNvPr id="13" name="TextBox 12">
            <a:extLst>
              <a:ext uri="{FF2B5EF4-FFF2-40B4-BE49-F238E27FC236}">
                <a16:creationId xmlns:a16="http://schemas.microsoft.com/office/drawing/2014/main" id="{B4AFA51B-D0EF-4273-9C6E-512401E80E7B}"/>
              </a:ext>
            </a:extLst>
          </p:cNvPr>
          <p:cNvSpPr txBox="1"/>
          <p:nvPr/>
        </p:nvSpPr>
        <p:spPr>
          <a:xfrm>
            <a:off x="487680" y="4116189"/>
            <a:ext cx="11238411" cy="2154436"/>
          </a:xfrm>
          <a:prstGeom prst="rect">
            <a:avLst/>
          </a:prstGeom>
          <a:noFill/>
        </p:spPr>
        <p:txBody>
          <a:bodyPr wrap="square" rtlCol="0">
            <a:spAutoFit/>
          </a:bodyPr>
          <a:lstStyle/>
          <a:p>
            <a:pPr eaLnBrk="1" fontAlgn="auto" hangingPunct="1">
              <a:spcBef>
                <a:spcPts val="0"/>
              </a:spcBef>
              <a:spcAft>
                <a:spcPts val="0"/>
              </a:spcAft>
            </a:pPr>
            <a:r>
              <a:rPr lang="en-US" sz="1600" b="1" dirty="0">
                <a:solidFill>
                  <a:prstClr val="black"/>
                </a:solidFill>
                <a:latin typeface="Segoe UI"/>
                <a:cs typeface="+mn-cs"/>
              </a:rPr>
              <a:t>Working flow</a:t>
            </a:r>
            <a:r>
              <a:rPr lang="en-US" dirty="0">
                <a:solidFill>
                  <a:prstClr val="black"/>
                </a:solidFill>
                <a:latin typeface="Segoe UI"/>
                <a:cs typeface="+mn-cs"/>
              </a:rPr>
              <a:t>:</a:t>
            </a:r>
          </a:p>
          <a:p>
            <a:pPr eaLnBrk="1" fontAlgn="auto" hangingPunct="1">
              <a:spcBef>
                <a:spcPts val="0"/>
              </a:spcBef>
              <a:spcAft>
                <a:spcPts val="0"/>
              </a:spcAft>
            </a:pPr>
            <a:endParaRPr lang="en-US" dirty="0">
              <a:solidFill>
                <a:prstClr val="black"/>
              </a:solidFill>
              <a:latin typeface="Segoe UI"/>
              <a:cs typeface="+mn-cs"/>
            </a:endParaRPr>
          </a:p>
          <a:p>
            <a:r>
              <a:rPr lang="en-US" sz="1600" b="1" dirty="0">
                <a:solidFill>
                  <a:srgbClr val="000000"/>
                </a:solidFill>
                <a:latin typeface="PF DinText Pro Medium"/>
                <a:cs typeface="Arial" charset="0"/>
              </a:rPr>
              <a:t>Step 1: </a:t>
            </a:r>
            <a:r>
              <a:rPr lang="en-US" sz="1600" dirty="0">
                <a:solidFill>
                  <a:srgbClr val="000000"/>
                </a:solidFill>
                <a:latin typeface="PF DinText Pro Medium"/>
                <a:cs typeface="Arial" charset="0"/>
              </a:rPr>
              <a:t>Enter name of the project in the “Project name” textbox.</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Project name is added to the sheet name of the PRS report.</a:t>
            </a:r>
          </a:p>
          <a:p>
            <a:endParaRPr lang="en-IN" sz="1600" dirty="0">
              <a:solidFill>
                <a:srgbClr val="000000"/>
              </a:solidFill>
              <a:latin typeface="PF DinText Pro Medium"/>
              <a:cs typeface="Arial" charset="0"/>
            </a:endParaRPr>
          </a:p>
          <a:p>
            <a:r>
              <a:rPr lang="en-US" sz="1600" b="1" dirty="0">
                <a:solidFill>
                  <a:srgbClr val="000000"/>
                </a:solidFill>
                <a:latin typeface="PF DinText Pro Medium"/>
                <a:cs typeface="Arial" charset="0"/>
              </a:rPr>
              <a:t>Step 2: </a:t>
            </a:r>
            <a:r>
              <a:rPr lang="en-US" sz="1600" dirty="0">
                <a:solidFill>
                  <a:srgbClr val="000000"/>
                </a:solidFill>
                <a:latin typeface="PF DinText Pro Medium"/>
                <a:cs typeface="Arial" charset="0"/>
              </a:rPr>
              <a:t>Enter PO tag in the “Keyword” textbox.</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The “PO number” in the preparation window has to be specified to get the changes in the source file.</a:t>
            </a:r>
            <a:endParaRPr lang="en-IN" sz="1600" dirty="0">
              <a:solidFill>
                <a:srgbClr val="000000"/>
              </a:solidFill>
              <a:latin typeface="PF DinText Pro Medium"/>
              <a:cs typeface="Arial" charset="0"/>
            </a:endParaRPr>
          </a:p>
          <a:p>
            <a:endParaRPr lang="en-US" b="1" dirty="0"/>
          </a:p>
        </p:txBody>
      </p:sp>
      <p:graphicFrame>
        <p:nvGraphicFramePr>
          <p:cNvPr id="5" name="Table 4">
            <a:extLst>
              <a:ext uri="{FF2B5EF4-FFF2-40B4-BE49-F238E27FC236}">
                <a16:creationId xmlns:a16="http://schemas.microsoft.com/office/drawing/2014/main" id="{01767519-5263-4BCF-A879-5BA29CC931ED}"/>
              </a:ext>
            </a:extLst>
          </p:cNvPr>
          <p:cNvGraphicFramePr>
            <a:graphicFrameLocks noGrp="1"/>
          </p:cNvGraphicFramePr>
          <p:nvPr>
            <p:extLst>
              <p:ext uri="{D42A27DB-BD31-4B8C-83A1-F6EECF244321}">
                <p14:modId xmlns:p14="http://schemas.microsoft.com/office/powerpoint/2010/main" val="2814682702"/>
              </p:ext>
            </p:extLst>
          </p:nvPr>
        </p:nvGraphicFramePr>
        <p:xfrm>
          <a:off x="533400" y="3377565"/>
          <a:ext cx="10846796" cy="399415"/>
        </p:xfrm>
        <a:graphic>
          <a:graphicData uri="http://schemas.openxmlformats.org/drawingml/2006/table">
            <a:tbl>
              <a:tblPr firstRow="1" bandRow="1"/>
              <a:tblGrid>
                <a:gridCol w="4336065">
                  <a:extLst>
                    <a:ext uri="{9D8B030D-6E8A-4147-A177-3AD203B41FA5}">
                      <a16:colId xmlns:a16="http://schemas.microsoft.com/office/drawing/2014/main" val="3917271255"/>
                    </a:ext>
                  </a:extLst>
                </a:gridCol>
                <a:gridCol w="6510731">
                  <a:extLst>
                    <a:ext uri="{9D8B030D-6E8A-4147-A177-3AD203B41FA5}">
                      <a16:colId xmlns:a16="http://schemas.microsoft.com/office/drawing/2014/main" val="1171839105"/>
                    </a:ext>
                  </a:extLst>
                </a:gridCol>
              </a:tblGrid>
              <a:tr h="399415">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Refresh</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45720" marR="45720" algn="l" defTabSz="913765" rtl="0" eaLnBrk="1" latinLnBrk="0" hangingPunct="1">
                        <a:spcBef>
                          <a:spcPts val="600"/>
                        </a:spcBef>
                        <a:spcAft>
                          <a:spcPts val="0"/>
                        </a:spcAft>
                      </a:pPr>
                      <a:r>
                        <a:rPr lang="en-US" sz="1600" i="0" kern="1200" dirty="0">
                          <a:solidFill>
                            <a:srgbClr val="000000"/>
                          </a:solidFill>
                          <a:latin typeface="PF DinText Pro Medium"/>
                          <a:ea typeface="+mn-ea"/>
                          <a:cs typeface="Arial" charset="0"/>
                        </a:rPr>
                        <a:t>Refresh button is helps to clear the Display area.</a:t>
                      </a:r>
                      <a:endParaRPr lang="en-IN" sz="1600" i="0" kern="1200" dirty="0">
                        <a:solidFill>
                          <a:srgbClr val="000000"/>
                        </a:solidFill>
                        <a:latin typeface="PF DinText Pro Medium"/>
                        <a:ea typeface="+mn-ea"/>
                        <a:cs typeface="Arial" charset="0"/>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951002584"/>
                  </a:ext>
                </a:extLst>
              </a:tr>
            </a:tbl>
          </a:graphicData>
        </a:graphic>
      </p:graphicFrame>
    </p:spTree>
    <p:extLst>
      <p:ext uri="{BB962C8B-B14F-4D97-AF65-F5344CB8AC3E}">
        <p14:creationId xmlns:p14="http://schemas.microsoft.com/office/powerpoint/2010/main" val="854072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0995D-407E-4AF3-976D-96B9C811C8AA}"/>
              </a:ext>
            </a:extLst>
          </p:cNvPr>
          <p:cNvSpPr>
            <a:spLocks noGrp="1"/>
          </p:cNvSpPr>
          <p:nvPr>
            <p:ph type="title"/>
          </p:nvPr>
        </p:nvSpPr>
        <p:spPr>
          <a:xfrm>
            <a:off x="341086" y="228600"/>
            <a:ext cx="10250714" cy="613229"/>
          </a:xfrm>
        </p:spPr>
        <p:txBody>
          <a:bodyPr>
            <a:normAutofit/>
          </a:bodyPr>
          <a:lstStyle/>
          <a:p>
            <a:r>
              <a:rPr lang="en-GB" altLang="en-US" sz="2400" dirty="0">
                <a:latin typeface="+mj-lt"/>
              </a:rPr>
              <a:t> PII-8314-</a:t>
            </a:r>
            <a:r>
              <a:rPr lang="en-US" sz="2400" dirty="0">
                <a:latin typeface="+mj-lt"/>
              </a:rPr>
              <a:t>Auto generation of Source lines of code (KLOC Counter)</a:t>
            </a:r>
            <a:endParaRPr lang="en-IN" sz="2400" dirty="0">
              <a:latin typeface="+mj-lt"/>
            </a:endParaRPr>
          </a:p>
        </p:txBody>
      </p:sp>
      <p:sp>
        <p:nvSpPr>
          <p:cNvPr id="4" name="TextBox 3">
            <a:extLst>
              <a:ext uri="{FF2B5EF4-FFF2-40B4-BE49-F238E27FC236}">
                <a16:creationId xmlns:a16="http://schemas.microsoft.com/office/drawing/2014/main" id="{AA672E0F-51E4-42E8-A7C0-3E4807B7BD74}"/>
              </a:ext>
            </a:extLst>
          </p:cNvPr>
          <p:cNvSpPr txBox="1"/>
          <p:nvPr/>
        </p:nvSpPr>
        <p:spPr>
          <a:xfrm>
            <a:off x="476794" y="990600"/>
            <a:ext cx="11238411" cy="3847207"/>
          </a:xfrm>
          <a:prstGeom prst="rect">
            <a:avLst/>
          </a:prstGeom>
          <a:noFill/>
        </p:spPr>
        <p:txBody>
          <a:bodyPr wrap="square" rtlCol="0">
            <a:spAutoFit/>
          </a:bodyPr>
          <a:lstStyle/>
          <a:p>
            <a:pPr eaLnBrk="1" fontAlgn="auto" hangingPunct="1">
              <a:spcBef>
                <a:spcPts val="0"/>
              </a:spcBef>
              <a:spcAft>
                <a:spcPts val="0"/>
              </a:spcAft>
            </a:pPr>
            <a:r>
              <a:rPr lang="en-US" sz="1600" b="1" dirty="0">
                <a:solidFill>
                  <a:prstClr val="black"/>
                </a:solidFill>
                <a:latin typeface="Segoe UI"/>
                <a:cs typeface="+mn-cs"/>
              </a:rPr>
              <a:t>Working flow</a:t>
            </a:r>
            <a:r>
              <a:rPr lang="en-US" dirty="0">
                <a:solidFill>
                  <a:prstClr val="black"/>
                </a:solidFill>
                <a:latin typeface="Segoe UI"/>
                <a:cs typeface="+mn-cs"/>
              </a:rPr>
              <a:t>:</a:t>
            </a:r>
          </a:p>
          <a:p>
            <a:pPr eaLnBrk="1" fontAlgn="auto" hangingPunct="1">
              <a:spcBef>
                <a:spcPts val="0"/>
              </a:spcBef>
              <a:spcAft>
                <a:spcPts val="0"/>
              </a:spcAft>
            </a:pPr>
            <a:endParaRPr lang="en-US" dirty="0">
              <a:solidFill>
                <a:prstClr val="black"/>
              </a:solidFill>
              <a:latin typeface="Segoe UI"/>
              <a:cs typeface="+mn-cs"/>
            </a:endParaRPr>
          </a:p>
          <a:p>
            <a:r>
              <a:rPr lang="en-US" sz="1600" b="1" dirty="0">
                <a:solidFill>
                  <a:srgbClr val="000000"/>
                </a:solidFill>
                <a:latin typeface="PF DinText Pro Medium"/>
                <a:cs typeface="Arial" charset="0"/>
              </a:rPr>
              <a:t>Step 3: </a:t>
            </a:r>
            <a:r>
              <a:rPr lang="en-US" sz="1600" dirty="0">
                <a:solidFill>
                  <a:srgbClr val="000000"/>
                </a:solidFill>
                <a:latin typeface="PF DinText Pro Medium"/>
                <a:cs typeface="Arial" charset="0"/>
              </a:rPr>
              <a:t>Select source path in the “Browse the location” text box.</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The user can enter or select the location on this text box.</a:t>
            </a:r>
          </a:p>
          <a:p>
            <a:endParaRPr lang="en-IN" sz="1600" dirty="0">
              <a:solidFill>
                <a:srgbClr val="000000"/>
              </a:solidFill>
              <a:latin typeface="PF DinText Pro Medium"/>
              <a:cs typeface="Arial" charset="0"/>
            </a:endParaRPr>
          </a:p>
          <a:p>
            <a:r>
              <a:rPr lang="en-US" sz="1600" b="1" dirty="0">
                <a:solidFill>
                  <a:srgbClr val="000000"/>
                </a:solidFill>
                <a:latin typeface="PF DinText Pro Medium"/>
                <a:cs typeface="Arial" charset="0"/>
              </a:rPr>
              <a:t>Step 4: </a:t>
            </a:r>
            <a:r>
              <a:rPr lang="en-US" sz="1600" dirty="0">
                <a:solidFill>
                  <a:srgbClr val="000000"/>
                </a:solidFill>
                <a:latin typeface="PF DinText Pro Medium"/>
                <a:cs typeface="Arial" charset="0"/>
              </a:rPr>
              <a:t>Enter the change description in the “Reason for change” text box.</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This field is not mandatory. It is helps to update the PRS report.</a:t>
            </a:r>
          </a:p>
          <a:p>
            <a:endParaRPr lang="en-US" sz="1600" dirty="0">
              <a:solidFill>
                <a:srgbClr val="000000"/>
              </a:solidFill>
              <a:latin typeface="PF DinText Pro Medium"/>
              <a:cs typeface="Arial" charset="0"/>
            </a:endParaRPr>
          </a:p>
          <a:p>
            <a:r>
              <a:rPr lang="en-US" sz="1600" b="1" dirty="0">
                <a:solidFill>
                  <a:srgbClr val="000000"/>
                </a:solidFill>
                <a:latin typeface="PF DinText Pro Medium"/>
                <a:cs typeface="Arial" charset="0"/>
              </a:rPr>
              <a:t>Step 5: </a:t>
            </a:r>
            <a:r>
              <a:rPr lang="en-US" sz="1600" dirty="0">
                <a:solidFill>
                  <a:srgbClr val="000000"/>
                </a:solidFill>
                <a:latin typeface="PF DinText Pro Medium"/>
                <a:cs typeface="Arial" charset="0"/>
              </a:rPr>
              <a:t>Click the “Start” button.</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This button is used to initiate the counting process.</a:t>
            </a:r>
          </a:p>
          <a:p>
            <a:endParaRPr lang="en-US" sz="1600" dirty="0">
              <a:solidFill>
                <a:srgbClr val="000000"/>
              </a:solidFill>
              <a:latin typeface="PF DinText Pro Medium"/>
              <a:cs typeface="Arial" charset="0"/>
            </a:endParaRPr>
          </a:p>
          <a:p>
            <a:r>
              <a:rPr lang="en-US" sz="1600" b="1" dirty="0">
                <a:solidFill>
                  <a:srgbClr val="000000"/>
                </a:solidFill>
                <a:latin typeface="PF DinText Pro Medium"/>
                <a:cs typeface="Arial" charset="0"/>
              </a:rPr>
              <a:t>Step 6: </a:t>
            </a:r>
            <a:r>
              <a:rPr lang="en-US" sz="1600" dirty="0">
                <a:solidFill>
                  <a:srgbClr val="000000"/>
                </a:solidFill>
                <a:latin typeface="PF DinText Pro Medium"/>
                <a:cs typeface="Arial" charset="0"/>
              </a:rPr>
              <a:t>Click the “   ” button for generate the PRS document.</a:t>
            </a:r>
            <a:endParaRPr lang="en-IN"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If the LOC counting process is successful, this button will become active.</a:t>
            </a:r>
          </a:p>
          <a:p>
            <a:endParaRPr lang="en-US" sz="1600" dirty="0">
              <a:solidFill>
                <a:srgbClr val="000000"/>
              </a:solidFill>
              <a:latin typeface="PF DinText Pro Medium"/>
              <a:cs typeface="Arial" charset="0"/>
            </a:endParaRPr>
          </a:p>
          <a:p>
            <a:r>
              <a:rPr lang="en-US" sz="1600" dirty="0">
                <a:solidFill>
                  <a:srgbClr val="000000"/>
                </a:solidFill>
                <a:latin typeface="PF DinText Pro Medium"/>
                <a:cs typeface="Arial" charset="0"/>
              </a:rPr>
              <a:t>After the document creation, system will prompt the user to save then document. We can select the specified location and save.</a:t>
            </a:r>
          </a:p>
        </p:txBody>
      </p:sp>
      <p:sp>
        <p:nvSpPr>
          <p:cNvPr id="3" name="Arrow: Down 2">
            <a:extLst>
              <a:ext uri="{FF2B5EF4-FFF2-40B4-BE49-F238E27FC236}">
                <a16:creationId xmlns:a16="http://schemas.microsoft.com/office/drawing/2014/main" id="{D45E8736-FE30-4B75-AFB3-A95270775DDF}"/>
              </a:ext>
            </a:extLst>
          </p:cNvPr>
          <p:cNvSpPr/>
          <p:nvPr/>
        </p:nvSpPr>
        <p:spPr>
          <a:xfrm>
            <a:off x="2057400" y="3733801"/>
            <a:ext cx="76200" cy="228600"/>
          </a:xfrm>
          <a:prstGeom prst="downArrow">
            <a:avLst/>
          </a:prstGeom>
          <a:no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sz="1400" dirty="0" err="1">
              <a:solidFill>
                <a:schemeClr val="tx1">
                  <a:lumMod val="85000"/>
                  <a:lumOff val="15000"/>
                </a:schemeClr>
              </a:solidFill>
            </a:endParaRPr>
          </a:p>
        </p:txBody>
      </p:sp>
    </p:spTree>
    <p:extLst>
      <p:ext uri="{BB962C8B-B14F-4D97-AF65-F5344CB8AC3E}">
        <p14:creationId xmlns:p14="http://schemas.microsoft.com/office/powerpoint/2010/main" val="2345998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0995D-407E-4AF3-976D-96B9C811C8AA}"/>
              </a:ext>
            </a:extLst>
          </p:cNvPr>
          <p:cNvSpPr>
            <a:spLocks noGrp="1"/>
          </p:cNvSpPr>
          <p:nvPr>
            <p:ph type="title"/>
          </p:nvPr>
        </p:nvSpPr>
        <p:spPr>
          <a:xfrm>
            <a:off x="341086" y="228600"/>
            <a:ext cx="10250714" cy="613229"/>
          </a:xfrm>
        </p:spPr>
        <p:txBody>
          <a:bodyPr>
            <a:normAutofit/>
          </a:bodyPr>
          <a:lstStyle/>
          <a:p>
            <a:r>
              <a:rPr lang="en-GB" altLang="en-US" sz="2400" dirty="0">
                <a:latin typeface="+mj-lt"/>
              </a:rPr>
              <a:t> PII-8314-</a:t>
            </a:r>
            <a:r>
              <a:rPr lang="en-US" sz="2400" dirty="0">
                <a:latin typeface="+mj-lt"/>
              </a:rPr>
              <a:t>Auto generation of Source lines of code (KLOC Counter)</a:t>
            </a:r>
            <a:endParaRPr lang="en-IN" sz="2400" dirty="0">
              <a:latin typeface="+mj-lt"/>
            </a:endParaRPr>
          </a:p>
        </p:txBody>
      </p:sp>
      <p:sp>
        <p:nvSpPr>
          <p:cNvPr id="10" name="TextBox 9">
            <a:extLst>
              <a:ext uri="{FF2B5EF4-FFF2-40B4-BE49-F238E27FC236}">
                <a16:creationId xmlns:a16="http://schemas.microsoft.com/office/drawing/2014/main" id="{E56F9DD2-038E-47FA-9955-CDAC53F0CDCA}"/>
              </a:ext>
            </a:extLst>
          </p:cNvPr>
          <p:cNvSpPr txBox="1"/>
          <p:nvPr/>
        </p:nvSpPr>
        <p:spPr>
          <a:xfrm>
            <a:off x="401351" y="887532"/>
            <a:ext cx="1651500" cy="369312"/>
          </a:xfrm>
          <a:prstGeom prst="rect">
            <a:avLst/>
          </a:prstGeom>
        </p:spPr>
        <p:txBody>
          <a:bodyPr vert="horz" wrap="none" lIns="121899" tIns="60950" rIns="121899" bIns="60950" rtlCol="0" anchor="ctr">
            <a:spAutoFit/>
          </a:bodyPr>
          <a:lstStyle/>
          <a:p>
            <a:r>
              <a:rPr lang="en-US" sz="1600" b="1" dirty="0">
                <a:solidFill>
                  <a:srgbClr val="000000"/>
                </a:solidFill>
                <a:latin typeface="+mj-lt"/>
                <a:cs typeface="Calibri Light" panose="020F0302020204030204" pitchFamily="34" charset="0"/>
              </a:rPr>
              <a:t>Effort Savings:</a:t>
            </a:r>
            <a:endParaRPr lang="en-IN" sz="1600" b="1" dirty="0" err="1">
              <a:solidFill>
                <a:srgbClr val="000000"/>
              </a:solidFill>
              <a:latin typeface="+mj-lt"/>
              <a:cs typeface="Calibri Light" panose="020F0302020204030204" pitchFamily="34" charset="0"/>
            </a:endParaRPr>
          </a:p>
        </p:txBody>
      </p:sp>
      <p:graphicFrame>
        <p:nvGraphicFramePr>
          <p:cNvPr id="15" name="Table 14">
            <a:extLst>
              <a:ext uri="{FF2B5EF4-FFF2-40B4-BE49-F238E27FC236}">
                <a16:creationId xmlns:a16="http://schemas.microsoft.com/office/drawing/2014/main" id="{2302D5E4-BCA1-4893-BAD7-66DA47B90CAD}"/>
              </a:ext>
            </a:extLst>
          </p:cNvPr>
          <p:cNvGraphicFramePr>
            <a:graphicFrameLocks noGrp="1"/>
          </p:cNvGraphicFramePr>
          <p:nvPr>
            <p:extLst>
              <p:ext uri="{D42A27DB-BD31-4B8C-83A1-F6EECF244321}">
                <p14:modId xmlns:p14="http://schemas.microsoft.com/office/powerpoint/2010/main" val="1324401960"/>
              </p:ext>
            </p:extLst>
          </p:nvPr>
        </p:nvGraphicFramePr>
        <p:xfrm>
          <a:off x="520338" y="1395326"/>
          <a:ext cx="6566262" cy="1819958"/>
        </p:xfrm>
        <a:graphic>
          <a:graphicData uri="http://schemas.openxmlformats.org/drawingml/2006/table">
            <a:tbl>
              <a:tblPr firstRow="1" bandRow="1">
                <a:tableStyleId>{5940675A-B579-460E-94D1-54222C63F5DA}</a:tableStyleId>
              </a:tblPr>
              <a:tblGrid>
                <a:gridCol w="2188754">
                  <a:extLst>
                    <a:ext uri="{9D8B030D-6E8A-4147-A177-3AD203B41FA5}">
                      <a16:colId xmlns:a16="http://schemas.microsoft.com/office/drawing/2014/main" val="3353863688"/>
                    </a:ext>
                  </a:extLst>
                </a:gridCol>
                <a:gridCol w="2188754">
                  <a:extLst>
                    <a:ext uri="{9D8B030D-6E8A-4147-A177-3AD203B41FA5}">
                      <a16:colId xmlns:a16="http://schemas.microsoft.com/office/drawing/2014/main" val="546764892"/>
                    </a:ext>
                  </a:extLst>
                </a:gridCol>
                <a:gridCol w="2188754">
                  <a:extLst>
                    <a:ext uri="{9D8B030D-6E8A-4147-A177-3AD203B41FA5}">
                      <a16:colId xmlns:a16="http://schemas.microsoft.com/office/drawing/2014/main" val="1154831606"/>
                    </a:ext>
                  </a:extLst>
                </a:gridCol>
              </a:tblGrid>
              <a:tr h="814474">
                <a:tc>
                  <a:txBody>
                    <a:bodyPr/>
                    <a:lstStyle/>
                    <a:p>
                      <a:pPr algn="ctr">
                        <a:spcAft>
                          <a:spcPts val="0"/>
                        </a:spcAft>
                      </a:pPr>
                      <a:r>
                        <a:rPr lang="en-IN" sz="1400" b="1" dirty="0">
                          <a:solidFill>
                            <a:srgbClr val="000000"/>
                          </a:solidFill>
                          <a:effectLst/>
                          <a:latin typeface="+mj-lt"/>
                          <a:ea typeface="Calibri" panose="020F0502020204030204" pitchFamily="34" charset="0"/>
                        </a:rPr>
                        <a:t>KLOC Counter</a:t>
                      </a:r>
                      <a:endParaRPr lang="en-IN" sz="1400" b="1" dirty="0">
                        <a:effectLst/>
                        <a:latin typeface="+mj-lt"/>
                        <a:ea typeface="Calibri" panose="020F0502020204030204" pitchFamily="34" charset="0"/>
                      </a:endParaRPr>
                    </a:p>
                    <a:p>
                      <a:pPr algn="ctr">
                        <a:spcAft>
                          <a:spcPts val="0"/>
                        </a:spcAft>
                      </a:pPr>
                      <a:r>
                        <a:rPr lang="en-IN" sz="1400" b="1" dirty="0">
                          <a:solidFill>
                            <a:srgbClr val="000000"/>
                          </a:solidFill>
                          <a:effectLst/>
                          <a:latin typeface="+mj-lt"/>
                          <a:ea typeface="Calibri" panose="020F0502020204030204" pitchFamily="34" charset="0"/>
                        </a:rPr>
                        <a:t>(Version)</a:t>
                      </a:r>
                      <a:endParaRPr lang="en-IN" sz="1400" b="1"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Effort for tool preparation and update</a:t>
                      </a:r>
                      <a:br>
                        <a:rPr lang="en-IN" sz="1400" b="1" dirty="0">
                          <a:solidFill>
                            <a:srgbClr val="000000"/>
                          </a:solidFill>
                          <a:effectLst/>
                          <a:latin typeface="+mj-lt"/>
                          <a:ea typeface="Calibri" panose="020F0502020204030204" pitchFamily="34" charset="0"/>
                        </a:rPr>
                      </a:br>
                      <a:r>
                        <a:rPr lang="en-IN" sz="1400" b="1" dirty="0">
                          <a:solidFill>
                            <a:srgbClr val="000000"/>
                          </a:solidFill>
                          <a:effectLst/>
                          <a:latin typeface="+mj-lt"/>
                          <a:ea typeface="Calibri" panose="020F0502020204030204" pitchFamily="34" charset="0"/>
                        </a:rPr>
                        <a:t>(PD)</a:t>
                      </a:r>
                      <a:endParaRPr lang="en-IN" sz="1400" b="1"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Effort for tool Testing</a:t>
                      </a:r>
                      <a:endParaRPr lang="en-IN" sz="1400" b="1" dirty="0">
                        <a:effectLst/>
                        <a:latin typeface="+mj-lt"/>
                        <a:ea typeface="Calibri" panose="020F0502020204030204" pitchFamily="34" charset="0"/>
                      </a:endParaRPr>
                    </a:p>
                    <a:p>
                      <a:pPr algn="ctr">
                        <a:spcAft>
                          <a:spcPts val="0"/>
                        </a:spcAft>
                      </a:pPr>
                      <a:r>
                        <a:rPr lang="en-IN" sz="1400" b="1" dirty="0">
                          <a:solidFill>
                            <a:srgbClr val="000000"/>
                          </a:solidFill>
                          <a:effectLst/>
                          <a:latin typeface="+mj-lt"/>
                          <a:ea typeface="Calibri" panose="020F0502020204030204" pitchFamily="34" charset="0"/>
                        </a:rPr>
                        <a:t>(PD)</a:t>
                      </a:r>
                      <a:endParaRPr lang="en-IN" sz="1400" b="1" dirty="0">
                        <a:effectLst/>
                        <a:latin typeface="+mj-lt"/>
                        <a:ea typeface="Calibri" panose="020F0502020204030204" pitchFamily="34" charset="0"/>
                      </a:endParaRPr>
                    </a:p>
                  </a:txBody>
                  <a:tcPr marL="0" marR="0" marT="0" marB="0"/>
                </a:tc>
                <a:extLst>
                  <a:ext uri="{0D108BD9-81ED-4DB2-BD59-A6C34878D82A}">
                    <a16:rowId xmlns:a16="http://schemas.microsoft.com/office/drawing/2014/main" val="2347070173"/>
                  </a:ext>
                </a:extLst>
              </a:tr>
              <a:tr h="251371">
                <a:tc>
                  <a:txBody>
                    <a:bodyPr/>
                    <a:lstStyle/>
                    <a:p>
                      <a:pPr algn="ctr">
                        <a:spcAft>
                          <a:spcPts val="0"/>
                        </a:spcAft>
                      </a:pPr>
                      <a:r>
                        <a:rPr lang="en-IN" sz="1400" dirty="0">
                          <a:solidFill>
                            <a:srgbClr val="000000"/>
                          </a:solidFill>
                          <a:effectLst/>
                          <a:latin typeface="+mj-lt"/>
                          <a:ea typeface="Calibri" panose="020F0502020204030204" pitchFamily="34" charset="0"/>
                        </a:rPr>
                        <a:t>1.0.0</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4</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0.5</a:t>
                      </a:r>
                      <a:endParaRPr lang="en-IN" sz="1400">
                        <a:effectLst/>
                        <a:latin typeface="+mj-lt"/>
                        <a:ea typeface="Calibri" panose="020F0502020204030204" pitchFamily="34" charset="0"/>
                      </a:endParaRPr>
                    </a:p>
                  </a:txBody>
                  <a:tcPr marL="0" marR="0" marT="0" marB="0"/>
                </a:tc>
                <a:extLst>
                  <a:ext uri="{0D108BD9-81ED-4DB2-BD59-A6C34878D82A}">
                    <a16:rowId xmlns:a16="http://schemas.microsoft.com/office/drawing/2014/main" val="792253038"/>
                  </a:ext>
                </a:extLst>
              </a:tr>
              <a:tr h="251371">
                <a:tc>
                  <a:txBody>
                    <a:bodyPr/>
                    <a:lstStyle/>
                    <a:p>
                      <a:pPr algn="ctr">
                        <a:spcAft>
                          <a:spcPts val="0"/>
                        </a:spcAft>
                      </a:pPr>
                      <a:r>
                        <a:rPr lang="en-IN" sz="1400">
                          <a:solidFill>
                            <a:srgbClr val="000000"/>
                          </a:solidFill>
                          <a:effectLst/>
                          <a:latin typeface="+mj-lt"/>
                          <a:ea typeface="Calibri" panose="020F0502020204030204" pitchFamily="34" charset="0"/>
                        </a:rPr>
                        <a:t>2.0.0</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4</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0.5</a:t>
                      </a:r>
                      <a:endParaRPr lang="en-IN" sz="1400" dirty="0">
                        <a:effectLst/>
                        <a:latin typeface="+mj-lt"/>
                        <a:ea typeface="Calibri" panose="020F0502020204030204" pitchFamily="34" charset="0"/>
                      </a:endParaRPr>
                    </a:p>
                  </a:txBody>
                  <a:tcPr marL="0" marR="0" marT="0" marB="0"/>
                </a:tc>
                <a:extLst>
                  <a:ext uri="{0D108BD9-81ED-4DB2-BD59-A6C34878D82A}">
                    <a16:rowId xmlns:a16="http://schemas.microsoft.com/office/drawing/2014/main" val="410058411"/>
                  </a:ext>
                </a:extLst>
              </a:tr>
              <a:tr h="251371">
                <a:tc>
                  <a:txBody>
                    <a:bodyPr/>
                    <a:lstStyle/>
                    <a:p>
                      <a:pPr algn="ctr">
                        <a:spcAft>
                          <a:spcPts val="0"/>
                        </a:spcAft>
                      </a:pPr>
                      <a:r>
                        <a:rPr lang="en-IN" sz="1400" dirty="0">
                          <a:solidFill>
                            <a:srgbClr val="000000"/>
                          </a:solidFill>
                          <a:effectLst/>
                          <a:latin typeface="+mj-lt"/>
                          <a:ea typeface="Calibri" panose="020F0502020204030204" pitchFamily="34" charset="0"/>
                        </a:rPr>
                        <a:t>3.0.0</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2</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0.5</a:t>
                      </a:r>
                      <a:endParaRPr lang="en-IN" sz="1400" dirty="0">
                        <a:effectLst/>
                        <a:latin typeface="+mj-lt"/>
                        <a:ea typeface="Calibri" panose="020F0502020204030204" pitchFamily="34" charset="0"/>
                      </a:endParaRPr>
                    </a:p>
                  </a:txBody>
                  <a:tcPr marL="0" marR="0" marT="0" marB="0"/>
                </a:tc>
                <a:extLst>
                  <a:ext uri="{0D108BD9-81ED-4DB2-BD59-A6C34878D82A}">
                    <a16:rowId xmlns:a16="http://schemas.microsoft.com/office/drawing/2014/main" val="1150205723"/>
                  </a:ext>
                </a:extLst>
              </a:tr>
              <a:tr h="251371">
                <a:tc>
                  <a:txBody>
                    <a:bodyPr/>
                    <a:lstStyle/>
                    <a:p>
                      <a:pPr algn="ctr">
                        <a:spcAft>
                          <a:spcPts val="0"/>
                        </a:spcAft>
                      </a:pPr>
                      <a:r>
                        <a:rPr lang="en-IN" sz="1400" dirty="0">
                          <a:solidFill>
                            <a:srgbClr val="000000"/>
                          </a:solidFill>
                          <a:effectLst/>
                          <a:latin typeface="+mj-lt"/>
                          <a:ea typeface="Calibri" panose="020F0502020204030204" pitchFamily="34" charset="0"/>
                        </a:rPr>
                        <a:t>4.0.0</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2</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0.5</a:t>
                      </a:r>
                      <a:endParaRPr lang="en-IN" sz="1400" dirty="0">
                        <a:effectLst/>
                        <a:latin typeface="+mj-lt"/>
                        <a:ea typeface="Calibri" panose="020F0502020204030204" pitchFamily="34" charset="0"/>
                      </a:endParaRPr>
                    </a:p>
                  </a:txBody>
                  <a:tcPr marL="0" marR="0" marT="0" marB="0"/>
                </a:tc>
                <a:extLst>
                  <a:ext uri="{0D108BD9-81ED-4DB2-BD59-A6C34878D82A}">
                    <a16:rowId xmlns:a16="http://schemas.microsoft.com/office/drawing/2014/main" val="1912987560"/>
                  </a:ext>
                </a:extLst>
              </a:tr>
            </a:tbl>
          </a:graphicData>
        </a:graphic>
      </p:graphicFrame>
      <p:sp>
        <p:nvSpPr>
          <p:cNvPr id="16" name="Rectangle 15">
            <a:extLst>
              <a:ext uri="{FF2B5EF4-FFF2-40B4-BE49-F238E27FC236}">
                <a16:creationId xmlns:a16="http://schemas.microsoft.com/office/drawing/2014/main" id="{D63A2792-ECC0-47B6-97DB-BD2675569250}"/>
              </a:ext>
            </a:extLst>
          </p:cNvPr>
          <p:cNvSpPr/>
          <p:nvPr/>
        </p:nvSpPr>
        <p:spPr>
          <a:xfrm>
            <a:off x="401351" y="3353766"/>
            <a:ext cx="4492448" cy="338554"/>
          </a:xfrm>
          <a:prstGeom prst="rect">
            <a:avLst/>
          </a:prstGeom>
        </p:spPr>
        <p:txBody>
          <a:bodyPr wrap="none">
            <a:spAutoFit/>
          </a:bodyPr>
          <a:lstStyle/>
          <a:p>
            <a:pPr>
              <a:spcAft>
                <a:spcPts val="0"/>
              </a:spcAft>
            </a:pPr>
            <a:r>
              <a:rPr lang="en-US" sz="1600" dirty="0">
                <a:solidFill>
                  <a:srgbClr val="000000"/>
                </a:solidFill>
                <a:latin typeface="+mj-lt"/>
                <a:ea typeface="Calibri" panose="020F0502020204030204" pitchFamily="34" charset="0"/>
              </a:rPr>
              <a:t>Effort for tool preparation and update : 14 days.</a:t>
            </a:r>
            <a:endParaRPr lang="en-IN" sz="1600" dirty="0">
              <a:effectLst/>
              <a:latin typeface="+mj-lt"/>
              <a:ea typeface="Calibri" panose="020F0502020204030204" pitchFamily="34" charset="0"/>
            </a:endParaRPr>
          </a:p>
        </p:txBody>
      </p:sp>
      <p:graphicFrame>
        <p:nvGraphicFramePr>
          <p:cNvPr id="17" name="Table 16">
            <a:extLst>
              <a:ext uri="{FF2B5EF4-FFF2-40B4-BE49-F238E27FC236}">
                <a16:creationId xmlns:a16="http://schemas.microsoft.com/office/drawing/2014/main" id="{0DE5D7BA-A3BB-4B90-97F9-BD37F04E2CAE}"/>
              </a:ext>
            </a:extLst>
          </p:cNvPr>
          <p:cNvGraphicFramePr>
            <a:graphicFrameLocks noGrp="1"/>
          </p:cNvGraphicFramePr>
          <p:nvPr>
            <p:extLst>
              <p:ext uri="{D42A27DB-BD31-4B8C-83A1-F6EECF244321}">
                <p14:modId xmlns:p14="http://schemas.microsoft.com/office/powerpoint/2010/main" val="1153439914"/>
              </p:ext>
            </p:extLst>
          </p:nvPr>
        </p:nvGraphicFramePr>
        <p:xfrm>
          <a:off x="520338" y="3830802"/>
          <a:ext cx="10439400" cy="1965960"/>
        </p:xfrm>
        <a:graphic>
          <a:graphicData uri="http://schemas.openxmlformats.org/drawingml/2006/table">
            <a:tbl>
              <a:tblPr firstRow="1" bandRow="1">
                <a:tableStyleId>{5940675A-B579-460E-94D1-54222C63F5DA}</a:tableStyleId>
              </a:tblPr>
              <a:tblGrid>
                <a:gridCol w="1739900">
                  <a:extLst>
                    <a:ext uri="{9D8B030D-6E8A-4147-A177-3AD203B41FA5}">
                      <a16:colId xmlns:a16="http://schemas.microsoft.com/office/drawing/2014/main" val="3064627192"/>
                    </a:ext>
                  </a:extLst>
                </a:gridCol>
                <a:gridCol w="1739900">
                  <a:extLst>
                    <a:ext uri="{9D8B030D-6E8A-4147-A177-3AD203B41FA5}">
                      <a16:colId xmlns:a16="http://schemas.microsoft.com/office/drawing/2014/main" val="2170590562"/>
                    </a:ext>
                  </a:extLst>
                </a:gridCol>
                <a:gridCol w="1739900">
                  <a:extLst>
                    <a:ext uri="{9D8B030D-6E8A-4147-A177-3AD203B41FA5}">
                      <a16:colId xmlns:a16="http://schemas.microsoft.com/office/drawing/2014/main" val="505505122"/>
                    </a:ext>
                  </a:extLst>
                </a:gridCol>
                <a:gridCol w="1739900">
                  <a:extLst>
                    <a:ext uri="{9D8B030D-6E8A-4147-A177-3AD203B41FA5}">
                      <a16:colId xmlns:a16="http://schemas.microsoft.com/office/drawing/2014/main" val="21877480"/>
                    </a:ext>
                  </a:extLst>
                </a:gridCol>
                <a:gridCol w="1739900">
                  <a:extLst>
                    <a:ext uri="{9D8B030D-6E8A-4147-A177-3AD203B41FA5}">
                      <a16:colId xmlns:a16="http://schemas.microsoft.com/office/drawing/2014/main" val="4185239489"/>
                    </a:ext>
                  </a:extLst>
                </a:gridCol>
                <a:gridCol w="1739900">
                  <a:extLst>
                    <a:ext uri="{9D8B030D-6E8A-4147-A177-3AD203B41FA5}">
                      <a16:colId xmlns:a16="http://schemas.microsoft.com/office/drawing/2014/main" val="3341271091"/>
                    </a:ext>
                  </a:extLst>
                </a:gridCol>
              </a:tblGrid>
              <a:tr h="370840">
                <a:tc>
                  <a:txBody>
                    <a:bodyPr/>
                    <a:lstStyle/>
                    <a:p>
                      <a:pPr algn="ctr">
                        <a:spcAft>
                          <a:spcPts val="0"/>
                        </a:spcAft>
                      </a:pPr>
                      <a:r>
                        <a:rPr lang="en-IN" sz="1400" b="1" dirty="0">
                          <a:solidFill>
                            <a:srgbClr val="000000"/>
                          </a:solidFill>
                          <a:effectLst/>
                          <a:latin typeface="+mj-lt"/>
                          <a:ea typeface="Calibri" panose="020F0502020204030204" pitchFamily="34" charset="0"/>
                        </a:rPr>
                        <a:t>Projects</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Effort WITHOUT tool for a single release</a:t>
                      </a:r>
                      <a:br>
                        <a:rPr lang="en-IN" sz="1400" b="1" dirty="0">
                          <a:solidFill>
                            <a:srgbClr val="000000"/>
                          </a:solidFill>
                          <a:effectLst/>
                          <a:latin typeface="+mj-lt"/>
                          <a:ea typeface="Calibri" panose="020F0502020204030204" pitchFamily="34" charset="0"/>
                        </a:rPr>
                      </a:br>
                      <a:r>
                        <a:rPr lang="en-IN" sz="1400" b="1" dirty="0">
                          <a:solidFill>
                            <a:srgbClr val="000000"/>
                          </a:solidFill>
                          <a:effectLst/>
                          <a:latin typeface="+mj-lt"/>
                          <a:ea typeface="Calibri" panose="020F0502020204030204" pitchFamily="34" charset="0"/>
                        </a:rPr>
                        <a:t>(PD)</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Current Effort WITH tool for a single release</a:t>
                      </a:r>
                      <a:br>
                        <a:rPr lang="en-IN" sz="1400" b="1" dirty="0">
                          <a:solidFill>
                            <a:srgbClr val="000000"/>
                          </a:solidFill>
                          <a:effectLst/>
                          <a:latin typeface="+mj-lt"/>
                          <a:ea typeface="Calibri" panose="020F0502020204030204" pitchFamily="34" charset="0"/>
                        </a:rPr>
                      </a:br>
                      <a:r>
                        <a:rPr lang="en-IN" sz="1400" b="1" dirty="0">
                          <a:solidFill>
                            <a:srgbClr val="000000"/>
                          </a:solidFill>
                          <a:effectLst/>
                          <a:latin typeface="+mj-lt"/>
                          <a:ea typeface="Calibri" panose="020F0502020204030204" pitchFamily="34" charset="0"/>
                        </a:rPr>
                        <a:t>(PD)</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Releases from Oct 2019 to Nov 2021</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Effort without tool</a:t>
                      </a:r>
                      <a:br>
                        <a:rPr lang="en-IN" sz="1400" b="1" dirty="0">
                          <a:solidFill>
                            <a:srgbClr val="000000"/>
                          </a:solidFill>
                          <a:effectLst/>
                          <a:latin typeface="+mj-lt"/>
                          <a:ea typeface="Calibri" panose="020F0502020204030204" pitchFamily="34" charset="0"/>
                        </a:rPr>
                      </a:br>
                      <a:r>
                        <a:rPr lang="en-IN" sz="1400" b="1" dirty="0">
                          <a:solidFill>
                            <a:srgbClr val="000000"/>
                          </a:solidFill>
                          <a:effectLst/>
                          <a:latin typeface="+mj-lt"/>
                          <a:ea typeface="Calibri" panose="020F0502020204030204" pitchFamily="34" charset="0"/>
                        </a:rPr>
                        <a:t>(PD)</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b="1" dirty="0">
                          <a:solidFill>
                            <a:srgbClr val="000000"/>
                          </a:solidFill>
                          <a:effectLst/>
                          <a:latin typeface="+mj-lt"/>
                          <a:ea typeface="Calibri" panose="020F0502020204030204" pitchFamily="34" charset="0"/>
                        </a:rPr>
                        <a:t>Actual effort with tool</a:t>
                      </a:r>
                      <a:br>
                        <a:rPr lang="en-IN" sz="1400" b="1" dirty="0">
                          <a:solidFill>
                            <a:srgbClr val="000000"/>
                          </a:solidFill>
                          <a:effectLst/>
                          <a:latin typeface="+mj-lt"/>
                          <a:ea typeface="Calibri" panose="020F0502020204030204" pitchFamily="34" charset="0"/>
                        </a:rPr>
                      </a:br>
                      <a:r>
                        <a:rPr lang="en-IN" sz="1400" b="1" dirty="0">
                          <a:solidFill>
                            <a:srgbClr val="000000"/>
                          </a:solidFill>
                          <a:effectLst/>
                          <a:latin typeface="+mj-lt"/>
                          <a:ea typeface="Calibri" panose="020F0502020204030204" pitchFamily="34" charset="0"/>
                        </a:rPr>
                        <a:t>(PD)</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2162053268"/>
                  </a:ext>
                </a:extLst>
              </a:tr>
              <a:tr h="370840">
                <a:tc>
                  <a:txBody>
                    <a:bodyPr/>
                    <a:lstStyle/>
                    <a:p>
                      <a:pPr>
                        <a:spcAft>
                          <a:spcPts val="0"/>
                        </a:spcAft>
                      </a:pPr>
                      <a:r>
                        <a:rPr lang="en-IN" sz="1400">
                          <a:solidFill>
                            <a:srgbClr val="000000"/>
                          </a:solidFill>
                          <a:effectLst/>
                          <a:latin typeface="+mj-lt"/>
                          <a:ea typeface="Calibri" panose="020F0502020204030204" pitchFamily="34" charset="0"/>
                        </a:rPr>
                        <a:t>TAS</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5.0</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0.25</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9</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45</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2.25</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1434648011"/>
                  </a:ext>
                </a:extLst>
              </a:tr>
              <a:tr h="370840">
                <a:tc>
                  <a:txBody>
                    <a:bodyPr/>
                    <a:lstStyle/>
                    <a:p>
                      <a:pPr>
                        <a:spcAft>
                          <a:spcPts val="0"/>
                        </a:spcAft>
                      </a:pPr>
                      <a:r>
                        <a:rPr lang="en-IN" sz="1400" dirty="0">
                          <a:solidFill>
                            <a:srgbClr val="000000"/>
                          </a:solidFill>
                          <a:effectLst/>
                          <a:latin typeface="+mj-lt"/>
                          <a:ea typeface="Calibri" panose="020F0502020204030204" pitchFamily="34" charset="0"/>
                        </a:rPr>
                        <a:t>TMF</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8.0</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0.25</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7</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5</a:t>
                      </a:r>
                      <a:r>
                        <a:rPr lang="en-IN" sz="1400" dirty="0">
                          <a:solidFill>
                            <a:srgbClr val="000000"/>
                          </a:solidFill>
                          <a:effectLst/>
                          <a:latin typeface="+mj-lt"/>
                          <a:ea typeface="Calibri" panose="020F0502020204030204" pitchFamily="34" charset="0"/>
                        </a:rPr>
                        <a:t>6</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1.75</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4135155244"/>
                  </a:ext>
                </a:extLst>
              </a:tr>
              <a:tr h="370840">
                <a:tc>
                  <a:txBody>
                    <a:bodyPr/>
                    <a:lstStyle/>
                    <a:p>
                      <a:pPr>
                        <a:spcAft>
                          <a:spcPts val="0"/>
                        </a:spcAft>
                      </a:pPr>
                      <a:r>
                        <a:rPr lang="en-IN" sz="1400" dirty="0">
                          <a:solidFill>
                            <a:srgbClr val="000000"/>
                          </a:solidFill>
                          <a:effectLst/>
                          <a:latin typeface="+mj-lt"/>
                          <a:ea typeface="Calibri" panose="020F0502020204030204" pitchFamily="34" charset="0"/>
                        </a:rPr>
                        <a:t>Log Analyzer</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8.0</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a:solidFill>
                            <a:srgbClr val="000000"/>
                          </a:solidFill>
                          <a:effectLst/>
                          <a:latin typeface="+mj-lt"/>
                          <a:ea typeface="Calibri" panose="020F0502020204030204" pitchFamily="34" charset="0"/>
                        </a:rPr>
                        <a:t>0.25</a:t>
                      </a:r>
                      <a:endParaRPr lang="en-IN" sz="140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7</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5</a:t>
                      </a:r>
                      <a:r>
                        <a:rPr lang="en-IN" sz="1400" dirty="0">
                          <a:solidFill>
                            <a:srgbClr val="000000"/>
                          </a:solidFill>
                          <a:effectLst/>
                          <a:latin typeface="+mj-lt"/>
                          <a:ea typeface="Calibri" panose="020F0502020204030204" pitchFamily="34" charset="0"/>
                        </a:rPr>
                        <a:t>6</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1.75</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2882945863"/>
                  </a:ext>
                </a:extLst>
              </a:tr>
            </a:tbl>
          </a:graphicData>
        </a:graphic>
      </p:graphicFrame>
      <p:graphicFrame>
        <p:nvGraphicFramePr>
          <p:cNvPr id="18" name="Table 17">
            <a:extLst>
              <a:ext uri="{FF2B5EF4-FFF2-40B4-BE49-F238E27FC236}">
                <a16:creationId xmlns:a16="http://schemas.microsoft.com/office/drawing/2014/main" id="{6C710005-C3DC-46E5-8A1F-2301D93A3EB6}"/>
              </a:ext>
            </a:extLst>
          </p:cNvPr>
          <p:cNvGraphicFramePr>
            <a:graphicFrameLocks noGrp="1"/>
          </p:cNvGraphicFramePr>
          <p:nvPr>
            <p:extLst>
              <p:ext uri="{D42A27DB-BD31-4B8C-83A1-F6EECF244321}">
                <p14:modId xmlns:p14="http://schemas.microsoft.com/office/powerpoint/2010/main" val="2154808484"/>
              </p:ext>
            </p:extLst>
          </p:nvPr>
        </p:nvGraphicFramePr>
        <p:xfrm>
          <a:off x="520338" y="5935244"/>
          <a:ext cx="10439400" cy="370840"/>
        </p:xfrm>
        <a:graphic>
          <a:graphicData uri="http://schemas.openxmlformats.org/drawingml/2006/table">
            <a:tbl>
              <a:tblPr firstRow="1" bandRow="1">
                <a:tableStyleId>{5940675A-B579-460E-94D1-54222C63F5DA}</a:tableStyleId>
              </a:tblPr>
              <a:tblGrid>
                <a:gridCol w="5219700">
                  <a:extLst>
                    <a:ext uri="{9D8B030D-6E8A-4147-A177-3AD203B41FA5}">
                      <a16:colId xmlns:a16="http://schemas.microsoft.com/office/drawing/2014/main" val="1034775941"/>
                    </a:ext>
                  </a:extLst>
                </a:gridCol>
                <a:gridCol w="1739900">
                  <a:extLst>
                    <a:ext uri="{9D8B030D-6E8A-4147-A177-3AD203B41FA5}">
                      <a16:colId xmlns:a16="http://schemas.microsoft.com/office/drawing/2014/main" val="269128061"/>
                    </a:ext>
                  </a:extLst>
                </a:gridCol>
                <a:gridCol w="1739900">
                  <a:extLst>
                    <a:ext uri="{9D8B030D-6E8A-4147-A177-3AD203B41FA5}">
                      <a16:colId xmlns:a16="http://schemas.microsoft.com/office/drawing/2014/main" val="1558946264"/>
                    </a:ext>
                  </a:extLst>
                </a:gridCol>
                <a:gridCol w="1739900">
                  <a:extLst>
                    <a:ext uri="{9D8B030D-6E8A-4147-A177-3AD203B41FA5}">
                      <a16:colId xmlns:a16="http://schemas.microsoft.com/office/drawing/2014/main" val="3372191340"/>
                    </a:ext>
                  </a:extLst>
                </a:gridCol>
              </a:tblGrid>
              <a:tr h="370840">
                <a:tc>
                  <a:txBody>
                    <a:bodyPr/>
                    <a:lstStyle/>
                    <a:p>
                      <a:r>
                        <a:rPr lang="en-US" sz="1400" dirty="0"/>
                        <a:t>Total</a:t>
                      </a:r>
                      <a:endParaRPr lang="en-IN" sz="1400" dirty="0"/>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23</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US" sz="1400" dirty="0">
                          <a:solidFill>
                            <a:srgbClr val="000000"/>
                          </a:solidFill>
                          <a:effectLst/>
                          <a:latin typeface="+mj-lt"/>
                          <a:ea typeface="Calibri" panose="020F0502020204030204" pitchFamily="34" charset="0"/>
                        </a:rPr>
                        <a:t>157</a:t>
                      </a:r>
                      <a:endParaRPr lang="en-IN" sz="1400" dirty="0">
                        <a:effectLst/>
                        <a:latin typeface="+mj-lt"/>
                        <a:ea typeface="Calibri" panose="020F0502020204030204" pitchFamily="34" charset="0"/>
                      </a:endParaRPr>
                    </a:p>
                  </a:txBody>
                  <a:tcPr marL="68580" marR="68580" marT="0" marB="0" anchor="ctr"/>
                </a:tc>
                <a:tc>
                  <a:txBody>
                    <a:bodyPr/>
                    <a:lstStyle/>
                    <a:p>
                      <a:pPr algn="ctr">
                        <a:spcAft>
                          <a:spcPts val="0"/>
                        </a:spcAft>
                      </a:pPr>
                      <a:r>
                        <a:rPr lang="en-IN" sz="1400" dirty="0">
                          <a:solidFill>
                            <a:srgbClr val="000000"/>
                          </a:solidFill>
                          <a:effectLst/>
                          <a:latin typeface="+mj-lt"/>
                          <a:ea typeface="Calibri" panose="020F0502020204030204" pitchFamily="34" charset="0"/>
                        </a:rPr>
                        <a:t>5.75</a:t>
                      </a:r>
                      <a:endParaRPr lang="en-IN" sz="1400" dirty="0">
                        <a:effectLst/>
                        <a:latin typeface="+mj-lt"/>
                        <a:ea typeface="Calibri" panose="020F0502020204030204" pitchFamily="34" charset="0"/>
                      </a:endParaRPr>
                    </a:p>
                  </a:txBody>
                  <a:tcPr marL="68580" marR="68580" marT="0" marB="0" anchor="ctr"/>
                </a:tc>
                <a:extLst>
                  <a:ext uri="{0D108BD9-81ED-4DB2-BD59-A6C34878D82A}">
                    <a16:rowId xmlns:a16="http://schemas.microsoft.com/office/drawing/2014/main" val="2479228443"/>
                  </a:ext>
                </a:extLst>
              </a:tr>
            </a:tbl>
          </a:graphicData>
        </a:graphic>
      </p:graphicFrame>
    </p:spTree>
    <p:extLst>
      <p:ext uri="{BB962C8B-B14F-4D97-AF65-F5344CB8AC3E}">
        <p14:creationId xmlns:p14="http://schemas.microsoft.com/office/powerpoint/2010/main" val="4055360059"/>
      </p:ext>
    </p:extLst>
  </p:cSld>
  <p:clrMapOvr>
    <a:masterClrMapping/>
  </p:clrMapOvr>
</p:sld>
</file>

<file path=ppt/theme/theme1.xml><?xml version="1.0" encoding="utf-8"?>
<a:theme xmlns:a="http://schemas.openxmlformats.org/drawingml/2006/main" name="theme">
  <a:themeElements>
    <a:clrScheme name="QuEST colours">
      <a:dk1>
        <a:srgbClr val="595959"/>
      </a:dk1>
      <a:lt1>
        <a:srgbClr val="FFFFFF"/>
      </a:lt1>
      <a:dk2>
        <a:srgbClr val="70AB5B"/>
      </a:dk2>
      <a:lt2>
        <a:srgbClr val="CE8105"/>
      </a:lt2>
      <a:accent1>
        <a:srgbClr val="A6A6A6"/>
      </a:accent1>
      <a:accent2>
        <a:srgbClr val="6FC5B4"/>
      </a:accent2>
      <a:accent3>
        <a:srgbClr val="1983A3"/>
      </a:accent3>
      <a:accent4>
        <a:srgbClr val="00B0F0"/>
      </a:accent4>
      <a:accent5>
        <a:srgbClr val="2281A1"/>
      </a:accent5>
      <a:accent6>
        <a:srgbClr val="1979AC"/>
      </a:accent6>
      <a:hlink>
        <a:srgbClr val="0070C0"/>
      </a:hlink>
      <a:folHlink>
        <a:srgbClr val="00B0F0"/>
      </a:folHlink>
    </a:clrScheme>
    <a:fontScheme name="Mobiliya Branding Fonts">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9525">
          <a:solidFill>
            <a:schemeClr val="tx1">
              <a:lumMod val="65000"/>
              <a:lumOff val="35000"/>
            </a:schemeClr>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400" dirty="0" err="1" smtClean="0">
            <a:solidFill>
              <a:schemeClr val="tx1">
                <a:lumMod val="85000"/>
                <a:lumOff val="15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square" lIns="121899" tIns="60950" rIns="121899" bIns="60950" rtlCol="0" anchor="ctr">
        <a:spAutoFit/>
      </a:bodyPr>
      <a:lstStyle>
        <a:defPPr>
          <a:defRPr sz="1200" dirty="0" err="1" smtClean="0">
            <a:solidFill>
              <a:schemeClr val="tx1">
                <a:lumMod val="75000"/>
                <a:lumOff val="25000"/>
              </a:schemeClr>
            </a:solidFill>
            <a:latin typeface="Segoe UI" panose="020B0502040204020203" pitchFamily="34" charset="0"/>
            <a:ea typeface="Lato Light" panose="020F0302020204030203"/>
            <a:cs typeface="Segoe UI" panose="020B0502040204020203" pitchFamily="34" charset="0"/>
          </a:defRPr>
        </a:defPPr>
      </a:lstStyle>
    </a:txDef>
  </a:objectDefaults>
  <a:extraClrSchemeLst/>
  <a:extLst>
    <a:ext uri="{05A4C25C-085E-4340-85A3-A5531E510DB2}">
      <thm15:themeFamily xmlns:thm15="http://schemas.microsoft.com/office/thememl/2012/main" name="Presentation Template - 2021.pptx" id="{D2811F50-AB98-42BF-ABEF-D86929FA6D0E}" vid="{B44CAE80-0B0B-45A2-AD00-48646464F55D}"/>
    </a:ext>
  </a:extLst>
</a:theme>
</file>

<file path=ppt/theme/theme2.xml><?xml version="1.0" encoding="utf-8"?>
<a:theme xmlns:a="http://schemas.openxmlformats.org/drawingml/2006/main" name="3_QuEST Corporate Template">
  <a:themeElements>
    <a:clrScheme name="QUEST QUEST">
      <a:dk1>
        <a:srgbClr val="000000"/>
      </a:dk1>
      <a:lt1>
        <a:srgbClr val="FFFFFF"/>
      </a:lt1>
      <a:dk2>
        <a:srgbClr val="0070C0"/>
      </a:dk2>
      <a:lt2>
        <a:srgbClr val="E5E5E5"/>
      </a:lt2>
      <a:accent1>
        <a:srgbClr val="373435"/>
      </a:accent1>
      <a:accent2>
        <a:srgbClr val="0081B8"/>
      </a:accent2>
      <a:accent3>
        <a:srgbClr val="606062"/>
      </a:accent3>
      <a:accent4>
        <a:srgbClr val="A9ABAE"/>
      </a:accent4>
      <a:accent5>
        <a:srgbClr val="E2E3E4"/>
      </a:accent5>
      <a:accent6>
        <a:srgbClr val="E2E3E4"/>
      </a:accent6>
      <a:hlink>
        <a:srgbClr val="0072BF"/>
      </a:hlink>
      <a:folHlink>
        <a:srgbClr val="7F7F7F"/>
      </a:folHlink>
    </a:clrScheme>
    <a:fontScheme name="Quest 2014">
      <a:majorFont>
        <a:latin typeface="PF DinText Pro"/>
        <a:ea typeface=""/>
        <a:cs typeface=""/>
      </a:majorFont>
      <a:minorFont>
        <a:latin typeface="PF DinText Pro"/>
        <a:ea typeface=""/>
        <a:cs typeface=""/>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QUEST Corporate Presentation Template" id="{A9E88C4D-77B0-4A40-99A3-DC030EBF20FF}" vid="{62DC52B9-32CE-45EC-8F82-2068B688B3A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Presentation-Template-2021 (2)</Template>
  <TotalTime>962</TotalTime>
  <Words>1281</Words>
  <Application>Microsoft Office PowerPoint</Application>
  <PresentationFormat>Widescreen</PresentationFormat>
  <Paragraphs>190</Paragraphs>
  <Slides>12</Slides>
  <Notes>1</Notes>
  <HiddenSlides>0</HiddenSlides>
  <MMClips>0</MMClips>
  <ScaleCrop>false</ScaleCrop>
  <HeadingPairs>
    <vt:vector size="8" baseType="variant">
      <vt:variant>
        <vt:lpstr>Fonts Used</vt:lpstr>
      </vt:variant>
      <vt:variant>
        <vt:i4>17</vt:i4>
      </vt:variant>
      <vt:variant>
        <vt:lpstr>Theme</vt:lpstr>
      </vt:variant>
      <vt:variant>
        <vt:i4>2</vt:i4>
      </vt:variant>
      <vt:variant>
        <vt:lpstr>Embedded OLE Servers</vt:lpstr>
      </vt:variant>
      <vt:variant>
        <vt:i4>3</vt:i4>
      </vt:variant>
      <vt:variant>
        <vt:lpstr>Slide Titles</vt:lpstr>
      </vt:variant>
      <vt:variant>
        <vt:i4>12</vt:i4>
      </vt:variant>
    </vt:vector>
  </HeadingPairs>
  <TitlesOfParts>
    <vt:vector size="34" baseType="lpstr">
      <vt:lpstr>MS Mincho</vt:lpstr>
      <vt:lpstr>Arial</vt:lpstr>
      <vt:lpstr>Calibri</vt:lpstr>
      <vt:lpstr>Calibri Light</vt:lpstr>
      <vt:lpstr>Courier New</vt:lpstr>
      <vt:lpstr>Lato Light</vt:lpstr>
      <vt:lpstr>PF Din Text Cond Pro Medium</vt:lpstr>
      <vt:lpstr>PF DinText Pro</vt:lpstr>
      <vt:lpstr>PF DinText Pro Medium</vt:lpstr>
      <vt:lpstr>PF DinText Pro Thin </vt:lpstr>
      <vt:lpstr>Segoe UI</vt:lpstr>
      <vt:lpstr>Segoe UI Light</vt:lpstr>
      <vt:lpstr>Segoe UI Semibold</vt:lpstr>
      <vt:lpstr>Symbol</vt:lpstr>
      <vt:lpstr>Trebuchet MS</vt:lpstr>
      <vt:lpstr>Wingdings</vt:lpstr>
      <vt:lpstr>Wingdings 3</vt:lpstr>
      <vt:lpstr>theme</vt:lpstr>
      <vt:lpstr>3_QuEST Corporate Template</vt:lpstr>
      <vt:lpstr>Packager Shell Object</vt:lpstr>
      <vt:lpstr>Worksheet</vt:lpstr>
      <vt:lpstr>Microsoft Word Document</vt:lpstr>
      <vt:lpstr>#8314 Auto generation of Source lines of code</vt:lpstr>
      <vt:lpstr>PowerPoint Presentation</vt:lpstr>
      <vt:lpstr>PowerPoint Presentation</vt:lpstr>
      <vt:lpstr>PowerPoint Presentation</vt:lpstr>
      <vt:lpstr>PowerPoint Presentation</vt:lpstr>
      <vt:lpstr> PII-8314-Auto generation of Source lines of code (KLOC Counter)</vt:lpstr>
      <vt:lpstr> PII-8314-Auto generation of Source lines of code (KLOC Counter)</vt:lpstr>
      <vt:lpstr> PII-8314-Auto generation of Source lines of code (KLOC Counter)</vt:lpstr>
      <vt:lpstr> PII-8314-Auto generation of Source lines of code (KLOC Counter)</vt:lpstr>
      <vt:lpstr> PII-8314-Auto generation of Source lines of code (KLOC Counter)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Sujitha K S</dc:creator>
  <cp:lastModifiedBy>Vinoth N1</cp:lastModifiedBy>
  <cp:revision>145</cp:revision>
  <cp:lastPrinted>2019-07-21T11:39:35Z</cp:lastPrinted>
  <dcterms:created xsi:type="dcterms:W3CDTF">2021-04-27T06:02:27Z</dcterms:created>
  <dcterms:modified xsi:type="dcterms:W3CDTF">2021-11-07T17:55:22Z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2057-10.2.0.7549</vt:lpwstr>
  </property>
</Properties>
</file>